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75" r:id="rId2"/>
    <p:sldId id="352" r:id="rId3"/>
    <p:sldId id="320" r:id="rId4"/>
    <p:sldId id="378" r:id="rId5"/>
    <p:sldId id="314" r:id="rId6"/>
    <p:sldId id="312" r:id="rId7"/>
    <p:sldId id="318" r:id="rId8"/>
    <p:sldId id="327" r:id="rId9"/>
    <p:sldId id="317" r:id="rId10"/>
    <p:sldId id="321" r:id="rId11"/>
    <p:sldId id="354" r:id="rId12"/>
    <p:sldId id="324" r:id="rId13"/>
    <p:sldId id="322" r:id="rId14"/>
    <p:sldId id="325" r:id="rId15"/>
    <p:sldId id="326" r:id="rId16"/>
    <p:sldId id="316" r:id="rId17"/>
    <p:sldId id="355" r:id="rId18"/>
    <p:sldId id="328" r:id="rId19"/>
    <p:sldId id="329" r:id="rId20"/>
    <p:sldId id="376" r:id="rId21"/>
    <p:sldId id="330" r:id="rId22"/>
    <p:sldId id="377" r:id="rId23"/>
    <p:sldId id="332" r:id="rId24"/>
    <p:sldId id="333" r:id="rId25"/>
    <p:sldId id="334" r:id="rId26"/>
    <p:sldId id="335" r:id="rId27"/>
    <p:sldId id="336" r:id="rId28"/>
    <p:sldId id="331" r:id="rId29"/>
    <p:sldId id="315" r:id="rId30"/>
    <p:sldId id="357" r:id="rId31"/>
    <p:sldId id="360" r:id="rId32"/>
    <p:sldId id="359" r:id="rId33"/>
    <p:sldId id="362" r:id="rId34"/>
    <p:sldId id="356" r:id="rId35"/>
    <p:sldId id="337" r:id="rId36"/>
    <p:sldId id="363" r:id="rId37"/>
    <p:sldId id="345" r:id="rId38"/>
    <p:sldId id="364" r:id="rId39"/>
    <p:sldId id="344" r:id="rId40"/>
    <p:sldId id="346" r:id="rId41"/>
    <p:sldId id="365" r:id="rId42"/>
    <p:sldId id="366" r:id="rId43"/>
    <p:sldId id="347" r:id="rId44"/>
    <p:sldId id="367" r:id="rId45"/>
    <p:sldId id="368" r:id="rId46"/>
    <p:sldId id="343" r:id="rId47"/>
    <p:sldId id="342" r:id="rId48"/>
    <p:sldId id="348" r:id="rId49"/>
    <p:sldId id="369" r:id="rId50"/>
    <p:sldId id="350" r:id="rId51"/>
    <p:sldId id="370" r:id="rId52"/>
    <p:sldId id="371" r:id="rId53"/>
    <p:sldId id="34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1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43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Kissell" userId="bf6349b8-9e99-4bed-9f2e-ff8272b87063" providerId="ADAL" clId="{D5BBEBB2-92EB-40D7-88DB-2EA4441D4B53}"/>
    <pc:docChg chg="undo custSel addSld delSld modSld sldOrd">
      <pc:chgData name="Robert Kissell" userId="bf6349b8-9e99-4bed-9f2e-ff8272b87063" providerId="ADAL" clId="{D5BBEBB2-92EB-40D7-88DB-2EA4441D4B53}" dt="2017-10-12T22:13:10.210" v="6708" actId="14100"/>
      <pc:docMkLst>
        <pc:docMk/>
      </pc:docMkLst>
      <pc:sldChg chg="ord">
        <pc:chgData name="Robert Kissell" userId="bf6349b8-9e99-4bed-9f2e-ff8272b87063" providerId="ADAL" clId="{D5BBEBB2-92EB-40D7-88DB-2EA4441D4B53}" dt="2017-10-11T19:12:00.824" v="882" actId="14100"/>
        <pc:sldMkLst>
          <pc:docMk/>
          <pc:sldMk cId="526036122" sldId="257"/>
        </pc:sldMkLst>
      </pc:sldChg>
      <pc:sldChg chg="modSp ord">
        <pc:chgData name="Robert Kissell" userId="bf6349b8-9e99-4bed-9f2e-ff8272b87063" providerId="ADAL" clId="{D5BBEBB2-92EB-40D7-88DB-2EA4441D4B53}" dt="2017-10-12T21:55:28.826" v="6094" actId="14100"/>
        <pc:sldMkLst>
          <pc:docMk/>
          <pc:sldMk cId="3640148618" sldId="286"/>
        </pc:sldMkLst>
        <pc:spChg chg="mod">
          <ac:chgData name="Robert Kissell" userId="bf6349b8-9e99-4bed-9f2e-ff8272b87063" providerId="ADAL" clId="{D5BBEBB2-92EB-40D7-88DB-2EA4441D4B53}" dt="2017-10-12T21:55:28.826" v="6094" actId="14100"/>
          <ac:spMkLst>
            <pc:docMk/>
            <pc:sldMk cId="3640148618" sldId="286"/>
            <ac:spMk id="7" creationId="{08E434BB-BD89-42E2-BD20-BCBD94BE650A}"/>
          </ac:spMkLst>
        </pc:spChg>
        <pc:spChg chg="mod">
          <ac:chgData name="Robert Kissell" userId="bf6349b8-9e99-4bed-9f2e-ff8272b87063" providerId="ADAL" clId="{D5BBEBB2-92EB-40D7-88DB-2EA4441D4B53}" dt="2017-10-12T21:54:49.676" v="6080" actId="20577"/>
          <ac:spMkLst>
            <pc:docMk/>
            <pc:sldMk cId="3640148618" sldId="286"/>
            <ac:spMk id="21" creationId="{286FB46F-66A5-4552-9790-CB44D0B47183}"/>
          </ac:spMkLst>
        </pc:spChg>
        <pc:spChg chg="mod">
          <ac:chgData name="Robert Kissell" userId="bf6349b8-9e99-4bed-9f2e-ff8272b87063" providerId="ADAL" clId="{D5BBEBB2-92EB-40D7-88DB-2EA4441D4B53}" dt="2017-10-12T21:55:20.140" v="6093" actId="20577"/>
          <ac:spMkLst>
            <pc:docMk/>
            <pc:sldMk cId="3640148618" sldId="286"/>
            <ac:spMk id="22" creationId="{CA20A0C8-681E-4F2E-807D-B905D6E9FFE3}"/>
          </ac:spMkLst>
        </pc:spChg>
        <pc:grpChg chg="mod">
          <ac:chgData name="Robert Kissell" userId="bf6349b8-9e99-4bed-9f2e-ff8272b87063" providerId="ADAL" clId="{D5BBEBB2-92EB-40D7-88DB-2EA4441D4B53}" dt="2017-10-12T21:54:48.651" v="6079" actId="14100"/>
          <ac:grpSpMkLst>
            <pc:docMk/>
            <pc:sldMk cId="3640148618" sldId="286"/>
            <ac:grpSpMk id="2" creationId="{6D9655D8-9C41-4DFB-95B6-84822A4756FA}"/>
          </ac:grpSpMkLst>
        </pc:grpChg>
        <pc:cxnChg chg="mod">
          <ac:chgData name="Robert Kissell" userId="bf6349b8-9e99-4bed-9f2e-ff8272b87063" providerId="ADAL" clId="{D5BBEBB2-92EB-40D7-88DB-2EA4441D4B53}" dt="2017-10-12T21:55:28.826" v="6094" actId="14100"/>
          <ac:cxnSpMkLst>
            <pc:docMk/>
            <pc:sldMk cId="3640148618" sldId="286"/>
            <ac:cxnSpMk id="9" creationId="{EE0B5CCA-E335-459B-8555-0176ADA04960}"/>
          </ac:cxnSpMkLst>
        </pc:cxnChg>
      </pc:sldChg>
      <pc:sldChg chg="del">
        <pc:chgData name="Robert Kissell" userId="bf6349b8-9e99-4bed-9f2e-ff8272b87063" providerId="ADAL" clId="{D5BBEBB2-92EB-40D7-88DB-2EA4441D4B53}" dt="2017-10-11T19:08:07.134" v="700" actId="2696"/>
        <pc:sldMkLst>
          <pc:docMk/>
          <pc:sldMk cId="700298676" sldId="305"/>
        </pc:sldMkLst>
      </pc:sldChg>
      <pc:sldChg chg="del">
        <pc:chgData name="Robert Kissell" userId="bf6349b8-9e99-4bed-9f2e-ff8272b87063" providerId="ADAL" clId="{D5BBEBB2-92EB-40D7-88DB-2EA4441D4B53}" dt="2017-10-11T19:08:07.165" v="702" actId="2696"/>
        <pc:sldMkLst>
          <pc:docMk/>
          <pc:sldMk cId="147436204" sldId="306"/>
        </pc:sldMkLst>
      </pc:sldChg>
      <pc:sldChg chg="del">
        <pc:chgData name="Robert Kissell" userId="bf6349b8-9e99-4bed-9f2e-ff8272b87063" providerId="ADAL" clId="{D5BBEBB2-92EB-40D7-88DB-2EA4441D4B53}" dt="2017-10-11T19:08:07.212" v="704" actId="2696"/>
        <pc:sldMkLst>
          <pc:docMk/>
          <pc:sldMk cId="174426054" sldId="307"/>
        </pc:sldMkLst>
      </pc:sldChg>
      <pc:sldChg chg="del">
        <pc:chgData name="Robert Kissell" userId="bf6349b8-9e99-4bed-9f2e-ff8272b87063" providerId="ADAL" clId="{D5BBEBB2-92EB-40D7-88DB-2EA4441D4B53}" dt="2017-10-11T19:08:07.365" v="705" actId="2696"/>
        <pc:sldMkLst>
          <pc:docMk/>
          <pc:sldMk cId="37726536" sldId="308"/>
        </pc:sldMkLst>
      </pc:sldChg>
      <pc:sldChg chg="del">
        <pc:chgData name="Robert Kissell" userId="bf6349b8-9e99-4bed-9f2e-ff8272b87063" providerId="ADAL" clId="{D5BBEBB2-92EB-40D7-88DB-2EA4441D4B53}" dt="2017-10-11T19:08:07.180" v="703" actId="2696"/>
        <pc:sldMkLst>
          <pc:docMk/>
          <pc:sldMk cId="3219290817" sldId="309"/>
        </pc:sldMkLst>
      </pc:sldChg>
      <pc:sldChg chg="del">
        <pc:chgData name="Robert Kissell" userId="bf6349b8-9e99-4bed-9f2e-ff8272b87063" providerId="ADAL" clId="{D5BBEBB2-92EB-40D7-88DB-2EA4441D4B53}" dt="2017-10-11T19:08:07.120" v="699" actId="2696"/>
        <pc:sldMkLst>
          <pc:docMk/>
          <pc:sldMk cId="2160030436" sldId="311"/>
        </pc:sldMkLst>
      </pc:sldChg>
      <pc:sldChg chg="modSp">
        <pc:chgData name="Robert Kissell" userId="bf6349b8-9e99-4bed-9f2e-ff8272b87063" providerId="ADAL" clId="{D5BBEBB2-92EB-40D7-88DB-2EA4441D4B53}" dt="2017-10-12T21:59:15.459" v="6285" actId="20577"/>
        <pc:sldMkLst>
          <pc:docMk/>
          <pc:sldMk cId="1167522699" sldId="312"/>
        </pc:sldMkLst>
        <pc:spChg chg="mod">
          <ac:chgData name="Robert Kissell" userId="bf6349b8-9e99-4bed-9f2e-ff8272b87063" providerId="ADAL" clId="{D5BBEBB2-92EB-40D7-88DB-2EA4441D4B53}" dt="2017-10-12T21:59:15.459" v="6285" actId="20577"/>
          <ac:spMkLst>
            <pc:docMk/>
            <pc:sldMk cId="1167522699" sldId="312"/>
            <ac:spMk id="3" creationId="{00000000-0000-0000-0000-000000000000}"/>
          </ac:spMkLst>
        </pc:spChg>
      </pc:sldChg>
      <pc:sldChg chg="del">
        <pc:chgData name="Robert Kissell" userId="bf6349b8-9e99-4bed-9f2e-ff8272b87063" providerId="ADAL" clId="{D5BBEBB2-92EB-40D7-88DB-2EA4441D4B53}" dt="2017-10-11T19:08:07.147" v="701" actId="2696"/>
        <pc:sldMkLst>
          <pc:docMk/>
          <pc:sldMk cId="668997376" sldId="313"/>
        </pc:sldMkLst>
      </pc:sldChg>
      <pc:sldChg chg="addSp delSp modSp">
        <pc:chgData name="Robert Kissell" userId="bf6349b8-9e99-4bed-9f2e-ff8272b87063" providerId="ADAL" clId="{D5BBEBB2-92EB-40D7-88DB-2EA4441D4B53}" dt="2017-10-12T20:03:25.801" v="1678" actId="948"/>
        <pc:sldMkLst>
          <pc:docMk/>
          <pc:sldMk cId="586151842" sldId="315"/>
        </pc:sldMkLst>
        <pc:spChg chg="mod">
          <ac:chgData name="Robert Kissell" userId="bf6349b8-9e99-4bed-9f2e-ff8272b87063" providerId="ADAL" clId="{D5BBEBB2-92EB-40D7-88DB-2EA4441D4B53}" dt="2017-10-12T19:08:56.182" v="1139" actId="20577"/>
          <ac:spMkLst>
            <pc:docMk/>
            <pc:sldMk cId="586151842" sldId="315"/>
            <ac:spMk id="2" creationId="{00000000-0000-0000-0000-000000000000}"/>
          </ac:spMkLst>
        </pc:spChg>
        <pc:spChg chg="mod">
          <ac:chgData name="Robert Kissell" userId="bf6349b8-9e99-4bed-9f2e-ff8272b87063" providerId="ADAL" clId="{D5BBEBB2-92EB-40D7-88DB-2EA4441D4B53}" dt="2017-10-12T20:03:25.801" v="1678" actId="948"/>
          <ac:spMkLst>
            <pc:docMk/>
            <pc:sldMk cId="586151842" sldId="315"/>
            <ac:spMk id="3" creationId="{00000000-0000-0000-0000-000000000000}"/>
          </ac:spMkLst>
        </pc:spChg>
        <pc:picChg chg="add del">
          <ac:chgData name="Robert Kissell" userId="bf6349b8-9e99-4bed-9f2e-ff8272b87063" providerId="ADAL" clId="{D5BBEBB2-92EB-40D7-88DB-2EA4441D4B53}" dt="2017-10-11T19:16:40.819" v="886" actId="14100"/>
          <ac:picMkLst>
            <pc:docMk/>
            <pc:sldMk cId="586151842" sldId="315"/>
            <ac:picMk id="4" creationId="{8247C9AF-0D5E-4EA3-985B-1F899069C008}"/>
          </ac:picMkLst>
        </pc:picChg>
        <pc:cxnChg chg="mod">
          <ac:chgData name="Robert Kissell" userId="bf6349b8-9e99-4bed-9f2e-ff8272b87063" providerId="ADAL" clId="{D5BBEBB2-92EB-40D7-88DB-2EA4441D4B53}" dt="2017-10-12T20:03:17.821" v="1677" actId="14100"/>
          <ac:cxnSpMkLst>
            <pc:docMk/>
            <pc:sldMk cId="586151842" sldId="315"/>
            <ac:cxnSpMk id="5" creationId="{00000000-0000-0000-0000-000000000000}"/>
          </ac:cxnSpMkLst>
        </pc:cxnChg>
      </pc:sldChg>
      <pc:sldChg chg="modSp">
        <pc:chgData name="Robert Kissell" userId="bf6349b8-9e99-4bed-9f2e-ff8272b87063" providerId="ADAL" clId="{D5BBEBB2-92EB-40D7-88DB-2EA4441D4B53}" dt="2017-10-11T19:07:46.120" v="698" actId="948"/>
        <pc:sldMkLst>
          <pc:docMk/>
          <pc:sldMk cId="1531678733" sldId="316"/>
        </pc:sldMkLst>
        <pc:spChg chg="mod">
          <ac:chgData name="Robert Kissell" userId="bf6349b8-9e99-4bed-9f2e-ff8272b87063" providerId="ADAL" clId="{D5BBEBB2-92EB-40D7-88DB-2EA4441D4B53}" dt="2017-10-11T18:59:37.152" v="218" actId="120"/>
          <ac:spMkLst>
            <pc:docMk/>
            <pc:sldMk cId="1531678733" sldId="316"/>
            <ac:spMk id="2" creationId="{00000000-0000-0000-0000-000000000000}"/>
          </ac:spMkLst>
        </pc:spChg>
        <pc:spChg chg="mod">
          <ac:chgData name="Robert Kissell" userId="bf6349b8-9e99-4bed-9f2e-ff8272b87063" providerId="ADAL" clId="{D5BBEBB2-92EB-40D7-88DB-2EA4441D4B53}" dt="2017-10-11T19:07:46.120" v="698" actId="948"/>
          <ac:spMkLst>
            <pc:docMk/>
            <pc:sldMk cId="1531678733" sldId="316"/>
            <ac:spMk id="3" creationId="{00000000-0000-0000-0000-000000000000}"/>
          </ac:spMkLst>
        </pc:spChg>
      </pc:sldChg>
      <pc:sldChg chg="addSp delSp modSp">
        <pc:chgData name="Robert Kissell" userId="bf6349b8-9e99-4bed-9f2e-ff8272b87063" providerId="ADAL" clId="{D5BBEBB2-92EB-40D7-88DB-2EA4441D4B53}" dt="2017-10-11T18:47:35.904" v="63" actId="1076"/>
        <pc:sldMkLst>
          <pc:docMk/>
          <pc:sldMk cId="2759341856" sldId="317"/>
        </pc:sldMkLst>
        <pc:spChg chg="del">
          <ac:chgData name="Robert Kissell" userId="bf6349b8-9e99-4bed-9f2e-ff8272b87063" providerId="ADAL" clId="{D5BBEBB2-92EB-40D7-88DB-2EA4441D4B53}" dt="2017-10-11T18:31:37.829" v="28" actId="478"/>
          <ac:spMkLst>
            <pc:docMk/>
            <pc:sldMk cId="2759341856" sldId="317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5BBEBB2-92EB-40D7-88DB-2EA4441D4B53}" dt="2017-10-11T18:31:41.525" v="29" actId="478"/>
          <ac:spMkLst>
            <pc:docMk/>
            <pc:sldMk cId="2759341856" sldId="317"/>
            <ac:spMk id="6" creationId="{28D3A9EE-D0D8-4697-BB55-8D116BFDEB5A}"/>
          </ac:spMkLst>
        </pc:spChg>
        <pc:picChg chg="add del mod">
          <ac:chgData name="Robert Kissell" userId="bf6349b8-9e99-4bed-9f2e-ff8272b87063" providerId="ADAL" clId="{D5BBEBB2-92EB-40D7-88DB-2EA4441D4B53}" dt="2017-10-11T18:46:48.495" v="59" actId="478"/>
          <ac:picMkLst>
            <pc:docMk/>
            <pc:sldMk cId="2759341856" sldId="317"/>
            <ac:picMk id="7" creationId="{86DBCA48-EC38-417F-86CD-2655B96BAB49}"/>
          </ac:picMkLst>
        </pc:picChg>
        <pc:picChg chg="add mod">
          <ac:chgData name="Robert Kissell" userId="bf6349b8-9e99-4bed-9f2e-ff8272b87063" providerId="ADAL" clId="{D5BBEBB2-92EB-40D7-88DB-2EA4441D4B53}" dt="2017-10-11T18:47:35.904" v="63" actId="1076"/>
          <ac:picMkLst>
            <pc:docMk/>
            <pc:sldMk cId="2759341856" sldId="317"/>
            <ac:picMk id="8" creationId="{B2799AAE-CF2E-41FE-9E90-CAE711B53E71}"/>
          </ac:picMkLst>
        </pc:picChg>
      </pc:sldChg>
      <pc:sldChg chg="addSp delSp modSp">
        <pc:chgData name="Robert Kissell" userId="bf6349b8-9e99-4bed-9f2e-ff8272b87063" providerId="ADAL" clId="{D5BBEBB2-92EB-40D7-88DB-2EA4441D4B53}" dt="2017-10-11T19:18:14.090" v="905" actId="14100"/>
        <pc:sldMkLst>
          <pc:docMk/>
          <pc:sldMk cId="2289368694" sldId="318"/>
        </pc:sldMkLst>
        <pc:spChg chg="del">
          <ac:chgData name="Robert Kissell" userId="bf6349b8-9e99-4bed-9f2e-ff8272b87063" providerId="ADAL" clId="{D5BBEBB2-92EB-40D7-88DB-2EA4441D4B53}" dt="2017-10-11T18:30:25.413" v="17" actId="478"/>
          <ac:spMkLst>
            <pc:docMk/>
            <pc:sldMk cId="2289368694" sldId="318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5BBEBB2-92EB-40D7-88DB-2EA4441D4B53}" dt="2017-10-11T18:30:28.586" v="18" actId="478"/>
          <ac:spMkLst>
            <pc:docMk/>
            <pc:sldMk cId="2289368694" sldId="318"/>
            <ac:spMk id="6" creationId="{91A26725-1812-468F-BA76-9606B2AF5070}"/>
          </ac:spMkLst>
        </pc:spChg>
        <pc:picChg chg="add del mod">
          <ac:chgData name="Robert Kissell" userId="bf6349b8-9e99-4bed-9f2e-ff8272b87063" providerId="ADAL" clId="{D5BBEBB2-92EB-40D7-88DB-2EA4441D4B53}" dt="2017-10-11T18:30:49.676" v="24" actId="478"/>
          <ac:picMkLst>
            <pc:docMk/>
            <pc:sldMk cId="2289368694" sldId="318"/>
            <ac:picMk id="7" creationId="{F0E2CBA6-CCE9-4055-964D-77B99BC3D630}"/>
          </ac:picMkLst>
        </pc:picChg>
        <pc:picChg chg="add del mod">
          <ac:chgData name="Robert Kissell" userId="bf6349b8-9e99-4bed-9f2e-ff8272b87063" providerId="ADAL" clId="{D5BBEBB2-92EB-40D7-88DB-2EA4441D4B53}" dt="2017-10-11T19:17:29.856" v="902" actId="478"/>
          <ac:picMkLst>
            <pc:docMk/>
            <pc:sldMk cId="2289368694" sldId="318"/>
            <ac:picMk id="8" creationId="{051041B2-4344-4B6F-82CA-9DAEEEF2AFA8}"/>
          </ac:picMkLst>
        </pc:picChg>
        <pc:picChg chg="add mod">
          <ac:chgData name="Robert Kissell" userId="bf6349b8-9e99-4bed-9f2e-ff8272b87063" providerId="ADAL" clId="{D5BBEBB2-92EB-40D7-88DB-2EA4441D4B53}" dt="2017-10-11T19:18:14.090" v="905" actId="14100"/>
          <ac:picMkLst>
            <pc:docMk/>
            <pc:sldMk cId="2289368694" sldId="318"/>
            <ac:picMk id="9" creationId="{EDB11248-E61A-4211-8410-8CD62DCF437E}"/>
          </ac:picMkLst>
        </pc:picChg>
      </pc:sldChg>
      <pc:sldChg chg="del">
        <pc:chgData name="Robert Kissell" userId="bf6349b8-9e99-4bed-9f2e-ff8272b87063" providerId="ADAL" clId="{D5BBEBB2-92EB-40D7-88DB-2EA4441D4B53}" dt="2017-10-12T20:43:43.516" v="4440" actId="2696"/>
        <pc:sldMkLst>
          <pc:docMk/>
          <pc:sldMk cId="2147386239" sldId="319"/>
        </pc:sldMkLst>
      </pc:sldChg>
      <pc:sldChg chg="modSp">
        <pc:chgData name="Robert Kissell" userId="bf6349b8-9e99-4bed-9f2e-ff8272b87063" providerId="ADAL" clId="{D5BBEBB2-92EB-40D7-88DB-2EA4441D4B53}" dt="2017-10-12T21:55:50.709" v="6100" actId="20577"/>
        <pc:sldMkLst>
          <pc:docMk/>
          <pc:sldMk cId="1937695689" sldId="320"/>
        </pc:sldMkLst>
        <pc:spChg chg="mod">
          <ac:chgData name="Robert Kissell" userId="bf6349b8-9e99-4bed-9f2e-ff8272b87063" providerId="ADAL" clId="{D5BBEBB2-92EB-40D7-88DB-2EA4441D4B53}" dt="2017-10-12T21:55:50.709" v="6100" actId="20577"/>
          <ac:spMkLst>
            <pc:docMk/>
            <pc:sldMk cId="1937695689" sldId="320"/>
            <ac:spMk id="3" creationId="{00000000-0000-0000-0000-000000000000}"/>
          </ac:spMkLst>
        </pc:spChg>
      </pc:sldChg>
      <pc:sldChg chg="addSp delSp modSp add del">
        <pc:chgData name="Robert Kissell" userId="bf6349b8-9e99-4bed-9f2e-ff8272b87063" providerId="ADAL" clId="{D5BBEBB2-92EB-40D7-88DB-2EA4441D4B53}" dt="2017-10-11T19:09:45.904" v="771" actId="20577"/>
        <pc:sldMkLst>
          <pc:docMk/>
          <pc:sldMk cId="2632830517" sldId="321"/>
        </pc:sldMkLst>
        <pc:spChg chg="mod">
          <ac:chgData name="Robert Kissell" userId="bf6349b8-9e99-4bed-9f2e-ff8272b87063" providerId="ADAL" clId="{D5BBEBB2-92EB-40D7-88DB-2EA4441D4B53}" dt="2017-10-11T19:09:45.904" v="771" actId="20577"/>
          <ac:spMkLst>
            <pc:docMk/>
            <pc:sldMk cId="2632830517" sldId="321"/>
            <ac:spMk id="2" creationId="{00000000-0000-0000-0000-000000000000}"/>
          </ac:spMkLst>
        </pc:spChg>
        <pc:picChg chg="add del mod">
          <ac:chgData name="Robert Kissell" userId="bf6349b8-9e99-4bed-9f2e-ff8272b87063" providerId="ADAL" clId="{D5BBEBB2-92EB-40D7-88DB-2EA4441D4B53}" dt="2017-10-11T18:47:55.635" v="91" actId="478"/>
          <ac:picMkLst>
            <pc:docMk/>
            <pc:sldMk cId="2632830517" sldId="321"/>
            <ac:picMk id="3" creationId="{0D539EB8-9DD5-42C3-84C5-E3832A73C1EE}"/>
          </ac:picMkLst>
        </pc:picChg>
        <pc:picChg chg="add del mod">
          <ac:chgData name="Robert Kissell" userId="bf6349b8-9e99-4bed-9f2e-ff8272b87063" providerId="ADAL" clId="{D5BBEBB2-92EB-40D7-88DB-2EA4441D4B53}" dt="2017-10-11T19:08:59.285" v="765" actId="478"/>
          <ac:picMkLst>
            <pc:docMk/>
            <pc:sldMk cId="2632830517" sldId="321"/>
            <ac:picMk id="4" creationId="{401CBD16-2421-43E6-BAD2-418B3B39BAD8}"/>
          </ac:picMkLst>
        </pc:picChg>
        <pc:picChg chg="add">
          <ac:chgData name="Robert Kissell" userId="bf6349b8-9e99-4bed-9f2e-ff8272b87063" providerId="ADAL" clId="{D5BBEBB2-92EB-40D7-88DB-2EA4441D4B53}" dt="2017-10-11T19:09:41.258" v="766" actId="20577"/>
          <ac:picMkLst>
            <pc:docMk/>
            <pc:sldMk cId="2632830517" sldId="321"/>
            <ac:picMk id="6" creationId="{6F13EC7F-3D0E-4499-8573-9AC40AF8211F}"/>
          </ac:picMkLst>
        </pc:picChg>
        <pc:picChg chg="del">
          <ac:chgData name="Robert Kissell" userId="bf6349b8-9e99-4bed-9f2e-ff8272b87063" providerId="ADAL" clId="{D5BBEBB2-92EB-40D7-88DB-2EA4441D4B53}" dt="2017-10-11T18:39:20.359" v="42" actId="478"/>
          <ac:picMkLst>
            <pc:docMk/>
            <pc:sldMk cId="2632830517" sldId="321"/>
            <ac:picMk id="7" creationId="{86DBCA48-EC38-417F-86CD-2655B96BAB49}"/>
          </ac:picMkLst>
        </pc:picChg>
      </pc:sldChg>
      <pc:sldChg chg="addSp delSp modSp add ord">
        <pc:chgData name="Robert Kissell" userId="bf6349b8-9e99-4bed-9f2e-ff8272b87063" providerId="ADAL" clId="{D5BBEBB2-92EB-40D7-88DB-2EA4441D4B53}" dt="2017-10-11T19:05:06.021" v="676" actId="14100"/>
        <pc:sldMkLst>
          <pc:docMk/>
          <pc:sldMk cId="1117299667" sldId="322"/>
        </pc:sldMkLst>
        <pc:spChg chg="mod">
          <ac:chgData name="Robert Kissell" userId="bf6349b8-9e99-4bed-9f2e-ff8272b87063" providerId="ADAL" clId="{D5BBEBB2-92EB-40D7-88DB-2EA4441D4B53}" dt="2017-10-11T18:51:09.861" v="154" actId="20577"/>
          <ac:spMkLst>
            <pc:docMk/>
            <pc:sldMk cId="1117299667" sldId="322"/>
            <ac:spMk id="2" creationId="{00000000-0000-0000-0000-000000000000}"/>
          </ac:spMkLst>
        </pc:spChg>
        <pc:picChg chg="add del mod">
          <ac:chgData name="Robert Kissell" userId="bf6349b8-9e99-4bed-9f2e-ff8272b87063" providerId="ADAL" clId="{D5BBEBB2-92EB-40D7-88DB-2EA4441D4B53}" dt="2017-10-11T18:51:16.008" v="155" actId="478"/>
          <ac:picMkLst>
            <pc:docMk/>
            <pc:sldMk cId="1117299667" sldId="322"/>
            <ac:picMk id="3" creationId="{6C8A3A08-F911-4D1A-A13B-BA9E61FE007F}"/>
          </ac:picMkLst>
        </pc:picChg>
        <pc:picChg chg="add del mod">
          <ac:chgData name="Robert Kissell" userId="bf6349b8-9e99-4bed-9f2e-ff8272b87063" providerId="ADAL" clId="{D5BBEBB2-92EB-40D7-88DB-2EA4441D4B53}" dt="2017-10-11T18:53:36.117" v="178" actId="478"/>
          <ac:picMkLst>
            <pc:docMk/>
            <pc:sldMk cId="1117299667" sldId="322"/>
            <ac:picMk id="4" creationId="{F43F33D8-A2EA-4F77-B9C3-A5C61550D1F4}"/>
          </ac:picMkLst>
        </pc:picChg>
        <pc:picChg chg="add del mod">
          <ac:chgData name="Robert Kissell" userId="bf6349b8-9e99-4bed-9f2e-ff8272b87063" providerId="ADAL" clId="{D5BBEBB2-92EB-40D7-88DB-2EA4441D4B53}" dt="2017-10-11T19:03:18.997" v="667" actId="478"/>
          <ac:picMkLst>
            <pc:docMk/>
            <pc:sldMk cId="1117299667" sldId="322"/>
            <ac:picMk id="6" creationId="{CB4BDB8E-7913-4930-840F-91094621A8C3}"/>
          </ac:picMkLst>
        </pc:picChg>
        <pc:picChg chg="del">
          <ac:chgData name="Robert Kissell" userId="bf6349b8-9e99-4bed-9f2e-ff8272b87063" providerId="ADAL" clId="{D5BBEBB2-92EB-40D7-88DB-2EA4441D4B53}" dt="2017-10-11T18:39:25.717" v="44" actId="478"/>
          <ac:picMkLst>
            <pc:docMk/>
            <pc:sldMk cId="1117299667" sldId="322"/>
            <ac:picMk id="7" creationId="{86DBCA48-EC38-417F-86CD-2655B96BAB49}"/>
          </ac:picMkLst>
        </pc:picChg>
        <pc:picChg chg="add mod">
          <ac:chgData name="Robert Kissell" userId="bf6349b8-9e99-4bed-9f2e-ff8272b87063" providerId="ADAL" clId="{D5BBEBB2-92EB-40D7-88DB-2EA4441D4B53}" dt="2017-10-11T19:04:16.541" v="672" actId="1076"/>
          <ac:picMkLst>
            <pc:docMk/>
            <pc:sldMk cId="1117299667" sldId="322"/>
            <ac:picMk id="8" creationId="{8D35EB61-864B-4181-BD0D-3DFC71D1F6D0}"/>
          </ac:picMkLst>
        </pc:picChg>
        <pc:picChg chg="add mod">
          <ac:chgData name="Robert Kissell" userId="bf6349b8-9e99-4bed-9f2e-ff8272b87063" providerId="ADAL" clId="{D5BBEBB2-92EB-40D7-88DB-2EA4441D4B53}" dt="2017-10-11T19:04:51.611" v="675" actId="1076"/>
          <ac:picMkLst>
            <pc:docMk/>
            <pc:sldMk cId="1117299667" sldId="322"/>
            <ac:picMk id="9" creationId="{11563452-7DE9-4F4D-834C-ED56A62E5360}"/>
          </ac:picMkLst>
        </pc:picChg>
      </pc:sldChg>
      <pc:sldChg chg="addSp delSp modSp add del">
        <pc:chgData name="Robert Kissell" userId="bf6349b8-9e99-4bed-9f2e-ff8272b87063" providerId="ADAL" clId="{D5BBEBB2-92EB-40D7-88DB-2EA4441D4B53}" dt="2017-10-12T18:51:55.812" v="935" actId="2696"/>
        <pc:sldMkLst>
          <pc:docMk/>
          <pc:sldMk cId="3368089863" sldId="323"/>
        </pc:sldMkLst>
        <pc:spChg chg="mod">
          <ac:chgData name="Robert Kissell" userId="bf6349b8-9e99-4bed-9f2e-ff8272b87063" providerId="ADAL" clId="{D5BBEBB2-92EB-40D7-88DB-2EA4441D4B53}" dt="2017-10-11T18:49:15.389" v="118" actId="20577"/>
          <ac:spMkLst>
            <pc:docMk/>
            <pc:sldMk cId="3368089863" sldId="323"/>
            <ac:spMk id="2" creationId="{00000000-0000-0000-0000-000000000000}"/>
          </ac:spMkLst>
        </pc:spChg>
        <pc:picChg chg="add del mod">
          <ac:chgData name="Robert Kissell" userId="bf6349b8-9e99-4bed-9f2e-ff8272b87063" providerId="ADAL" clId="{D5BBEBB2-92EB-40D7-88DB-2EA4441D4B53}" dt="2017-10-11T18:49:18.157" v="119" actId="478"/>
          <ac:picMkLst>
            <pc:docMk/>
            <pc:sldMk cId="3368089863" sldId="323"/>
            <ac:picMk id="3" creationId="{F00694DB-1E3E-453F-BDE0-101C5328C5A6}"/>
          </ac:picMkLst>
        </pc:picChg>
        <pc:picChg chg="add mod">
          <ac:chgData name="Robert Kissell" userId="bf6349b8-9e99-4bed-9f2e-ff8272b87063" providerId="ADAL" clId="{D5BBEBB2-92EB-40D7-88DB-2EA4441D4B53}" dt="2017-10-11T18:50:35.423" v="122" actId="1076"/>
          <ac:picMkLst>
            <pc:docMk/>
            <pc:sldMk cId="3368089863" sldId="323"/>
            <ac:picMk id="4" creationId="{72D8CDBA-E438-4D43-9FA2-B3FA041E3499}"/>
          </ac:picMkLst>
        </pc:picChg>
        <pc:picChg chg="del">
          <ac:chgData name="Robert Kissell" userId="bf6349b8-9e99-4bed-9f2e-ff8272b87063" providerId="ADAL" clId="{D5BBEBB2-92EB-40D7-88DB-2EA4441D4B53}" dt="2017-10-11T18:39:22.619" v="43" actId="478"/>
          <ac:picMkLst>
            <pc:docMk/>
            <pc:sldMk cId="3368089863" sldId="323"/>
            <ac:picMk id="7" creationId="{86DBCA48-EC38-417F-86CD-2655B96BAB49}"/>
          </ac:picMkLst>
        </pc:picChg>
      </pc:sldChg>
      <pc:sldChg chg="addSp delSp modSp add">
        <pc:chgData name="Robert Kissell" userId="bf6349b8-9e99-4bed-9f2e-ff8272b87063" providerId="ADAL" clId="{D5BBEBB2-92EB-40D7-88DB-2EA4441D4B53}" dt="2017-10-11T18:53:32.039" v="177" actId="1076"/>
        <pc:sldMkLst>
          <pc:docMk/>
          <pc:sldMk cId="1398047332" sldId="324"/>
        </pc:sldMkLst>
        <pc:spChg chg="mod">
          <ac:chgData name="Robert Kissell" userId="bf6349b8-9e99-4bed-9f2e-ff8272b87063" providerId="ADAL" clId="{D5BBEBB2-92EB-40D7-88DB-2EA4441D4B53}" dt="2017-10-11T18:52:33.279" v="174" actId="20577"/>
          <ac:spMkLst>
            <pc:docMk/>
            <pc:sldMk cId="1398047332" sldId="324"/>
            <ac:spMk id="2" creationId="{00000000-0000-0000-0000-000000000000}"/>
          </ac:spMkLst>
        </pc:spChg>
        <pc:picChg chg="add mod">
          <ac:chgData name="Robert Kissell" userId="bf6349b8-9e99-4bed-9f2e-ff8272b87063" providerId="ADAL" clId="{D5BBEBB2-92EB-40D7-88DB-2EA4441D4B53}" dt="2017-10-11T18:53:32.039" v="177" actId="1076"/>
          <ac:picMkLst>
            <pc:docMk/>
            <pc:sldMk cId="1398047332" sldId="324"/>
            <ac:picMk id="3" creationId="{65843232-87FB-44C8-8A8A-A91BEBE40C1D}"/>
          </ac:picMkLst>
        </pc:picChg>
        <pc:picChg chg="del">
          <ac:chgData name="Robert Kissell" userId="bf6349b8-9e99-4bed-9f2e-ff8272b87063" providerId="ADAL" clId="{D5BBEBB2-92EB-40D7-88DB-2EA4441D4B53}" dt="2017-10-11T18:52:19.456" v="162" actId="478"/>
          <ac:picMkLst>
            <pc:docMk/>
            <pc:sldMk cId="1398047332" sldId="324"/>
            <ac:picMk id="4" creationId="{F43F33D8-A2EA-4F77-B9C3-A5C61550D1F4}"/>
          </ac:picMkLst>
        </pc:picChg>
      </pc:sldChg>
      <pc:sldChg chg="addSp delSp modSp add">
        <pc:chgData name="Robert Kissell" userId="bf6349b8-9e99-4bed-9f2e-ff8272b87063" providerId="ADAL" clId="{D5BBEBB2-92EB-40D7-88DB-2EA4441D4B53}" dt="2017-10-11T19:05:14.665" v="686" actId="20577"/>
        <pc:sldMkLst>
          <pc:docMk/>
          <pc:sldMk cId="3389087439" sldId="325"/>
        </pc:sldMkLst>
        <pc:spChg chg="mod">
          <ac:chgData name="Robert Kissell" userId="bf6349b8-9e99-4bed-9f2e-ff8272b87063" providerId="ADAL" clId="{D5BBEBB2-92EB-40D7-88DB-2EA4441D4B53}" dt="2017-10-11T19:05:14.665" v="686" actId="20577"/>
          <ac:spMkLst>
            <pc:docMk/>
            <pc:sldMk cId="3389087439" sldId="325"/>
            <ac:spMk id="2" creationId="{00000000-0000-0000-0000-000000000000}"/>
          </ac:spMkLst>
        </pc:spChg>
        <pc:picChg chg="add mod">
          <ac:chgData name="Robert Kissell" userId="bf6349b8-9e99-4bed-9f2e-ff8272b87063" providerId="ADAL" clId="{D5BBEBB2-92EB-40D7-88DB-2EA4441D4B53}" dt="2017-10-11T18:59:22.405" v="205" actId="1076"/>
          <ac:picMkLst>
            <pc:docMk/>
            <pc:sldMk cId="3389087439" sldId="325"/>
            <ac:picMk id="3" creationId="{C5F2343B-850C-4585-A868-F0901F5E5F98}"/>
          </ac:picMkLst>
        </pc:picChg>
        <pc:picChg chg="del">
          <ac:chgData name="Robert Kissell" userId="bf6349b8-9e99-4bed-9f2e-ff8272b87063" providerId="ADAL" clId="{D5BBEBB2-92EB-40D7-88DB-2EA4441D4B53}" dt="2017-10-11T18:52:21.552" v="163" actId="478"/>
          <ac:picMkLst>
            <pc:docMk/>
            <pc:sldMk cId="3389087439" sldId="325"/>
            <ac:picMk id="4" creationId="{F43F33D8-A2EA-4F77-B9C3-A5C61550D1F4}"/>
          </ac:picMkLst>
        </pc:picChg>
      </pc:sldChg>
      <pc:sldChg chg="add">
        <pc:chgData name="Robert Kissell" userId="bf6349b8-9e99-4bed-9f2e-ff8272b87063" providerId="ADAL" clId="{D5BBEBB2-92EB-40D7-88DB-2EA4441D4B53}" dt="2017-10-11T19:08:39.933" v="718" actId="14100"/>
        <pc:sldMkLst>
          <pc:docMk/>
          <pc:sldMk cId="4294592265" sldId="326"/>
        </pc:sldMkLst>
      </pc:sldChg>
      <pc:sldChg chg="addSp delSp modSp add">
        <pc:chgData name="Robert Kissell" userId="bf6349b8-9e99-4bed-9f2e-ff8272b87063" providerId="ADAL" clId="{D5BBEBB2-92EB-40D7-88DB-2EA4441D4B53}" dt="2017-10-11T19:17:22.992" v="901" actId="14100"/>
        <pc:sldMkLst>
          <pc:docMk/>
          <pc:sldMk cId="4066629754" sldId="327"/>
        </pc:sldMkLst>
        <pc:spChg chg="mod">
          <ac:chgData name="Robert Kissell" userId="bf6349b8-9e99-4bed-9f2e-ff8272b87063" providerId="ADAL" clId="{D5BBEBB2-92EB-40D7-88DB-2EA4441D4B53}" dt="2017-10-11T19:16:56.456" v="899" actId="20577"/>
          <ac:spMkLst>
            <pc:docMk/>
            <pc:sldMk cId="4066629754" sldId="327"/>
            <ac:spMk id="2" creationId="{00000000-0000-0000-0000-000000000000}"/>
          </ac:spMkLst>
        </pc:spChg>
        <pc:picChg chg="add mod">
          <ac:chgData name="Robert Kissell" userId="bf6349b8-9e99-4bed-9f2e-ff8272b87063" providerId="ADAL" clId="{D5BBEBB2-92EB-40D7-88DB-2EA4441D4B53}" dt="2017-10-11T19:17:22.992" v="901" actId="14100"/>
          <ac:picMkLst>
            <pc:docMk/>
            <pc:sldMk cId="4066629754" sldId="327"/>
            <ac:picMk id="3" creationId="{C0B2742D-EE78-4FD7-A518-B247A4B6F2BA}"/>
          </ac:picMkLst>
        </pc:picChg>
        <pc:picChg chg="add del">
          <ac:chgData name="Robert Kissell" userId="bf6349b8-9e99-4bed-9f2e-ff8272b87063" providerId="ADAL" clId="{D5BBEBB2-92EB-40D7-88DB-2EA4441D4B53}" dt="2017-10-11T19:16:48.705" v="888" actId="478"/>
          <ac:picMkLst>
            <pc:docMk/>
            <pc:sldMk cId="4066629754" sldId="327"/>
            <ac:picMk id="6" creationId="{21B6ABDA-FFDD-4B2E-B91C-4D9EFBEECBB0}"/>
          </ac:picMkLst>
        </pc:picChg>
        <pc:picChg chg="del">
          <ac:chgData name="Robert Kissell" userId="bf6349b8-9e99-4bed-9f2e-ff8272b87063" providerId="ADAL" clId="{D5BBEBB2-92EB-40D7-88DB-2EA4441D4B53}" dt="2017-10-11T19:16:35.339" v="885" actId="478"/>
          <ac:picMkLst>
            <pc:docMk/>
            <pc:sldMk cId="4066629754" sldId="327"/>
            <ac:picMk id="8" creationId="{051041B2-4344-4B6F-82CA-9DAEEEF2AFA8}"/>
          </ac:picMkLst>
        </pc:picChg>
      </pc:sldChg>
      <pc:sldChg chg="modSp">
        <pc:chgData name="Robert Kissell" userId="bf6349b8-9e99-4bed-9f2e-ff8272b87063" providerId="ADAL" clId="{D5BBEBB2-92EB-40D7-88DB-2EA4441D4B53}" dt="2017-10-12T18:54:03.609" v="960" actId="948"/>
        <pc:sldMkLst>
          <pc:docMk/>
          <pc:sldMk cId="2997815613" sldId="329"/>
        </pc:sldMkLst>
        <pc:spChg chg="mod">
          <ac:chgData name="Robert Kissell" userId="bf6349b8-9e99-4bed-9f2e-ff8272b87063" providerId="ADAL" clId="{D5BBEBB2-92EB-40D7-88DB-2EA4441D4B53}" dt="2017-10-12T18:53:34.475" v="952" actId="14100"/>
          <ac:spMkLst>
            <pc:docMk/>
            <pc:sldMk cId="2997815613" sldId="329"/>
            <ac:spMk id="2" creationId="{00000000-0000-0000-0000-000000000000}"/>
          </ac:spMkLst>
        </pc:spChg>
        <pc:spChg chg="mod">
          <ac:chgData name="Robert Kissell" userId="bf6349b8-9e99-4bed-9f2e-ff8272b87063" providerId="ADAL" clId="{D5BBEBB2-92EB-40D7-88DB-2EA4441D4B53}" dt="2017-10-12T18:54:03.609" v="960" actId="948"/>
          <ac:spMkLst>
            <pc:docMk/>
            <pc:sldMk cId="2997815613" sldId="329"/>
            <ac:spMk id="10" creationId="{54CE9198-646E-483B-8E15-C93E323CE094}"/>
          </ac:spMkLst>
        </pc:spChg>
        <pc:cxnChg chg="mod">
          <ac:chgData name="Robert Kissell" userId="bf6349b8-9e99-4bed-9f2e-ff8272b87063" providerId="ADAL" clId="{D5BBEBB2-92EB-40D7-88DB-2EA4441D4B53}" dt="2017-10-12T18:53:23.484" v="949" actId="1076"/>
          <ac:cxnSpMkLst>
            <pc:docMk/>
            <pc:sldMk cId="2997815613" sldId="329"/>
            <ac:cxnSpMk id="5" creationId="{00000000-0000-0000-0000-000000000000}"/>
          </ac:cxnSpMkLst>
        </pc:cxnChg>
      </pc:sldChg>
      <pc:sldChg chg="addSp delSp modSp">
        <pc:chgData name="Robert Kissell" userId="bf6349b8-9e99-4bed-9f2e-ff8272b87063" providerId="ADAL" clId="{D5BBEBB2-92EB-40D7-88DB-2EA4441D4B53}" dt="2017-10-12T22:13:10.210" v="6708" actId="14100"/>
        <pc:sldMkLst>
          <pc:docMk/>
          <pc:sldMk cId="1165224373" sldId="342"/>
        </pc:sldMkLst>
        <pc:spChg chg="mod">
          <ac:chgData name="Robert Kissell" userId="bf6349b8-9e99-4bed-9f2e-ff8272b87063" providerId="ADAL" clId="{D5BBEBB2-92EB-40D7-88DB-2EA4441D4B53}" dt="2017-10-12T22:12:55.200" v="6706" actId="14100"/>
          <ac:spMkLst>
            <pc:docMk/>
            <pc:sldMk cId="1165224373" sldId="342"/>
            <ac:spMk id="2" creationId="{00000000-0000-0000-0000-000000000000}"/>
          </ac:spMkLst>
        </pc:spChg>
        <pc:picChg chg="add del mod">
          <ac:chgData name="Robert Kissell" userId="bf6349b8-9e99-4bed-9f2e-ff8272b87063" providerId="ADAL" clId="{D5BBEBB2-92EB-40D7-88DB-2EA4441D4B53}" dt="2017-10-12T22:11:04.971" v="6694" actId="478"/>
          <ac:picMkLst>
            <pc:docMk/>
            <pc:sldMk cId="1165224373" sldId="342"/>
            <ac:picMk id="3" creationId="{C1A834A3-1352-4591-A1ED-8AB76D4E1F07}"/>
          </ac:picMkLst>
        </pc:picChg>
        <pc:picChg chg="add mod">
          <ac:chgData name="Robert Kissell" userId="bf6349b8-9e99-4bed-9f2e-ff8272b87063" providerId="ADAL" clId="{D5BBEBB2-92EB-40D7-88DB-2EA4441D4B53}" dt="2017-10-12T22:12:47.815" v="6704" actId="1076"/>
          <ac:picMkLst>
            <pc:docMk/>
            <pc:sldMk cId="1165224373" sldId="342"/>
            <ac:picMk id="4" creationId="{B5C19075-BD0D-42A7-A5AE-86F3328E17F0}"/>
          </ac:picMkLst>
        </pc:picChg>
        <pc:picChg chg="del mod">
          <ac:chgData name="Robert Kissell" userId="bf6349b8-9e99-4bed-9f2e-ff8272b87063" providerId="ADAL" clId="{D5BBEBB2-92EB-40D7-88DB-2EA4441D4B53}" dt="2017-10-12T22:08:43.465" v="6687" actId="478"/>
          <ac:picMkLst>
            <pc:docMk/>
            <pc:sldMk cId="1165224373" sldId="342"/>
            <ac:picMk id="8" creationId="{348BFDFF-FC6F-447B-BB68-119A7ED4E1CA}"/>
          </ac:picMkLst>
        </pc:picChg>
        <pc:cxnChg chg="mod">
          <ac:chgData name="Robert Kissell" userId="bf6349b8-9e99-4bed-9f2e-ff8272b87063" providerId="ADAL" clId="{D5BBEBB2-92EB-40D7-88DB-2EA4441D4B53}" dt="2017-10-12T22:13:10.210" v="6708" actId="14100"/>
          <ac:cxnSpMkLst>
            <pc:docMk/>
            <pc:sldMk cId="1165224373" sldId="342"/>
            <ac:cxnSpMk id="5" creationId="{00000000-0000-0000-0000-000000000000}"/>
          </ac:cxnSpMkLst>
        </pc:cxnChg>
      </pc:sldChg>
      <pc:sldChg chg="addSp delSp modSp">
        <pc:chgData name="Robert Kissell" userId="bf6349b8-9e99-4bed-9f2e-ff8272b87063" providerId="ADAL" clId="{D5BBEBB2-92EB-40D7-88DB-2EA4441D4B53}" dt="2017-10-12T20:35:17.405" v="4145" actId="1076"/>
        <pc:sldMkLst>
          <pc:docMk/>
          <pc:sldMk cId="2785776556" sldId="343"/>
        </pc:sldMkLst>
        <pc:spChg chg="add mod">
          <ac:chgData name="Robert Kissell" userId="bf6349b8-9e99-4bed-9f2e-ff8272b87063" providerId="ADAL" clId="{D5BBEBB2-92EB-40D7-88DB-2EA4441D4B53}" dt="2017-10-12T20:34:52.626" v="4140" actId="1076"/>
          <ac:spMkLst>
            <pc:docMk/>
            <pc:sldMk cId="2785776556" sldId="343"/>
            <ac:spMk id="9" creationId="{531CAD28-81D5-4A7A-BE24-68DA48028479}"/>
          </ac:spMkLst>
        </pc:spChg>
        <pc:spChg chg="add mod">
          <ac:chgData name="Robert Kissell" userId="bf6349b8-9e99-4bed-9f2e-ff8272b87063" providerId="ADAL" clId="{D5BBEBB2-92EB-40D7-88DB-2EA4441D4B53}" dt="2017-10-12T20:35:17.405" v="4145" actId="1076"/>
          <ac:spMkLst>
            <pc:docMk/>
            <pc:sldMk cId="2785776556" sldId="343"/>
            <ac:spMk id="10" creationId="{F27EB030-34AD-4814-823D-22E637ACC352}"/>
          </ac:spMkLst>
        </pc:spChg>
        <pc:picChg chg="add del mod">
          <ac:chgData name="Robert Kissell" userId="bf6349b8-9e99-4bed-9f2e-ff8272b87063" providerId="ADAL" clId="{D5BBEBB2-92EB-40D7-88DB-2EA4441D4B53}" dt="2017-10-12T20:34:03.095" v="4133" actId="478"/>
          <ac:picMkLst>
            <pc:docMk/>
            <pc:sldMk cId="2785776556" sldId="343"/>
            <ac:picMk id="3" creationId="{F1CF5346-2441-4616-9965-9B20BE50EEAB}"/>
          </ac:picMkLst>
        </pc:picChg>
        <pc:picChg chg="add del mod">
          <ac:chgData name="Robert Kissell" userId="bf6349b8-9e99-4bed-9f2e-ff8272b87063" providerId="ADAL" clId="{D5BBEBB2-92EB-40D7-88DB-2EA4441D4B53}" dt="2017-10-12T20:33:17.555" v="4129" actId="478"/>
          <ac:picMkLst>
            <pc:docMk/>
            <pc:sldMk cId="2785776556" sldId="343"/>
            <ac:picMk id="4" creationId="{D1C014FE-DDCE-4E84-9CEE-D64FB8B5F9FF}"/>
          </ac:picMkLst>
        </pc:picChg>
        <pc:picChg chg="add mod">
          <ac:chgData name="Robert Kissell" userId="bf6349b8-9e99-4bed-9f2e-ff8272b87063" providerId="ADAL" clId="{D5BBEBB2-92EB-40D7-88DB-2EA4441D4B53}" dt="2017-10-12T20:34:59.386" v="4143" actId="1076"/>
          <ac:picMkLst>
            <pc:docMk/>
            <pc:sldMk cId="2785776556" sldId="343"/>
            <ac:picMk id="6" creationId="{C40D86D5-8A42-45B1-82EB-1BE718BB46B0}"/>
          </ac:picMkLst>
        </pc:picChg>
        <pc:picChg chg="add mod">
          <ac:chgData name="Robert Kissell" userId="bf6349b8-9e99-4bed-9f2e-ff8272b87063" providerId="ADAL" clId="{D5BBEBB2-92EB-40D7-88DB-2EA4441D4B53}" dt="2017-10-12T20:34:57.220" v="4142" actId="1076"/>
          <ac:picMkLst>
            <pc:docMk/>
            <pc:sldMk cId="2785776556" sldId="343"/>
            <ac:picMk id="7" creationId="{20BCA329-F07D-471A-AA6B-775E475785BD}"/>
          </ac:picMkLst>
        </pc:picChg>
        <pc:picChg chg="del">
          <ac:chgData name="Robert Kissell" userId="bf6349b8-9e99-4bed-9f2e-ff8272b87063" providerId="ADAL" clId="{D5BBEBB2-92EB-40D7-88DB-2EA4441D4B53}" dt="2017-10-12T20:32:51.305" v="4123" actId="478"/>
          <ac:picMkLst>
            <pc:docMk/>
            <pc:sldMk cId="2785776556" sldId="343"/>
            <ac:picMk id="8" creationId="{18C9283C-1F41-4413-AD05-3089B66E9B79}"/>
          </ac:picMkLst>
        </pc:picChg>
      </pc:sldChg>
      <pc:sldChg chg="modSp">
        <pc:chgData name="Robert Kissell" userId="bf6349b8-9e99-4bed-9f2e-ff8272b87063" providerId="ADAL" clId="{D5BBEBB2-92EB-40D7-88DB-2EA4441D4B53}" dt="2017-10-12T20:13:57.901" v="2375" actId="14100"/>
        <pc:sldMkLst>
          <pc:docMk/>
          <pc:sldMk cId="2851627341" sldId="344"/>
        </pc:sldMkLst>
        <pc:picChg chg="mod">
          <ac:chgData name="Robert Kissell" userId="bf6349b8-9e99-4bed-9f2e-ff8272b87063" providerId="ADAL" clId="{D5BBEBB2-92EB-40D7-88DB-2EA4441D4B53}" dt="2017-10-12T20:13:57.901" v="2375" actId="14100"/>
          <ac:picMkLst>
            <pc:docMk/>
            <pc:sldMk cId="2851627341" sldId="344"/>
            <ac:picMk id="8" creationId="{FB289101-00EE-4293-9DD1-B5F631423129}"/>
          </ac:picMkLst>
        </pc:picChg>
      </pc:sldChg>
      <pc:sldChg chg="addSp delSp modSp">
        <pc:chgData name="Robert Kissell" userId="bf6349b8-9e99-4bed-9f2e-ff8272b87063" providerId="ADAL" clId="{D5BBEBB2-92EB-40D7-88DB-2EA4441D4B53}" dt="2017-10-12T20:10:26.157" v="2326" actId="20577"/>
        <pc:sldMkLst>
          <pc:docMk/>
          <pc:sldMk cId="4246460525" sldId="345"/>
        </pc:sldMkLst>
        <pc:spChg chg="add mod">
          <ac:chgData name="Robert Kissell" userId="bf6349b8-9e99-4bed-9f2e-ff8272b87063" providerId="ADAL" clId="{D5BBEBB2-92EB-40D7-88DB-2EA4441D4B53}" dt="2017-10-12T20:10:26.157" v="2326" actId="20577"/>
          <ac:spMkLst>
            <pc:docMk/>
            <pc:sldMk cId="4246460525" sldId="345"/>
            <ac:spMk id="6" creationId="{0330C264-FFB5-4927-9BB8-670BA3C5A4E9}"/>
          </ac:spMkLst>
        </pc:spChg>
        <pc:picChg chg="add del">
          <ac:chgData name="Robert Kissell" userId="bf6349b8-9e99-4bed-9f2e-ff8272b87063" providerId="ADAL" clId="{D5BBEBB2-92EB-40D7-88DB-2EA4441D4B53}" dt="2017-10-12T20:09:28.975" v="2196" actId="478"/>
          <ac:picMkLst>
            <pc:docMk/>
            <pc:sldMk cId="4246460525" sldId="345"/>
            <ac:picMk id="3" creationId="{2F68123C-4A7C-4E90-9A5B-4FDC9ABD5949}"/>
          </ac:picMkLst>
        </pc:picChg>
        <pc:picChg chg="add mod">
          <ac:chgData name="Robert Kissell" userId="bf6349b8-9e99-4bed-9f2e-ff8272b87063" providerId="ADAL" clId="{D5BBEBB2-92EB-40D7-88DB-2EA4441D4B53}" dt="2017-10-12T20:09:47.696" v="2199" actId="14100"/>
          <ac:picMkLst>
            <pc:docMk/>
            <pc:sldMk cId="4246460525" sldId="345"/>
            <ac:picMk id="4" creationId="{6AF816CD-D8E1-456A-878E-65C306B48699}"/>
          </ac:picMkLst>
        </pc:picChg>
        <pc:picChg chg="mod">
          <ac:chgData name="Robert Kissell" userId="bf6349b8-9e99-4bed-9f2e-ff8272b87063" providerId="ADAL" clId="{D5BBEBB2-92EB-40D7-88DB-2EA4441D4B53}" dt="2017-10-12T20:09:51.395" v="2200" actId="14100"/>
          <ac:picMkLst>
            <pc:docMk/>
            <pc:sldMk cId="4246460525" sldId="345"/>
            <ac:picMk id="7" creationId="{EF008759-EEB2-471B-98BA-FBCA9E034832}"/>
          </ac:picMkLst>
        </pc:picChg>
      </pc:sldChg>
      <pc:sldChg chg="modSp">
        <pc:chgData name="Robert Kissell" userId="bf6349b8-9e99-4bed-9f2e-ff8272b87063" providerId="ADAL" clId="{D5BBEBB2-92EB-40D7-88DB-2EA4441D4B53}" dt="2017-10-12T20:14:07.460" v="2377" actId="14100"/>
        <pc:sldMkLst>
          <pc:docMk/>
          <pc:sldMk cId="2264047254" sldId="346"/>
        </pc:sldMkLst>
        <pc:picChg chg="mod">
          <ac:chgData name="Robert Kissell" userId="bf6349b8-9e99-4bed-9f2e-ff8272b87063" providerId="ADAL" clId="{D5BBEBB2-92EB-40D7-88DB-2EA4441D4B53}" dt="2017-10-12T20:14:07.460" v="2377" actId="14100"/>
          <ac:picMkLst>
            <pc:docMk/>
            <pc:sldMk cId="2264047254" sldId="346"/>
            <ac:picMk id="3" creationId="{42C6DF1C-887F-4925-9D52-B066A2B5931C}"/>
          </ac:picMkLst>
        </pc:picChg>
      </pc:sldChg>
      <pc:sldChg chg="addSp delSp modSp">
        <pc:chgData name="Robert Kissell" userId="bf6349b8-9e99-4bed-9f2e-ff8272b87063" providerId="ADAL" clId="{D5BBEBB2-92EB-40D7-88DB-2EA4441D4B53}" dt="2017-10-12T20:46:50.805" v="4578" actId="14100"/>
        <pc:sldMkLst>
          <pc:docMk/>
          <pc:sldMk cId="2381985722" sldId="347"/>
        </pc:sldMkLst>
        <pc:spChg chg="mod">
          <ac:chgData name="Robert Kissell" userId="bf6349b8-9e99-4bed-9f2e-ff8272b87063" providerId="ADAL" clId="{D5BBEBB2-92EB-40D7-88DB-2EA4441D4B53}" dt="2017-10-12T20:14:27.560" v="2410" actId="20577"/>
          <ac:spMkLst>
            <pc:docMk/>
            <pc:sldMk cId="2381985722" sldId="347"/>
            <ac:spMk id="2" creationId="{00000000-0000-0000-0000-000000000000}"/>
          </ac:spMkLst>
        </pc:spChg>
        <pc:graphicFrameChg chg="del mod">
          <ac:chgData name="Robert Kissell" userId="bf6349b8-9e99-4bed-9f2e-ff8272b87063" providerId="ADAL" clId="{D5BBEBB2-92EB-40D7-88DB-2EA4441D4B53}" dt="2017-10-12T20:46:24.152" v="4574" actId="14100"/>
          <ac:graphicFrameMkLst>
            <pc:docMk/>
            <pc:sldMk cId="2381985722" sldId="347"/>
            <ac:graphicFrameMk id="6" creationId="{4F874A3F-F5E8-4524-B6B5-A0514179E7CF}"/>
          </ac:graphicFrameMkLst>
        </pc:graphicFrameChg>
        <pc:picChg chg="add mod">
          <ac:chgData name="Robert Kissell" userId="bf6349b8-9e99-4bed-9f2e-ff8272b87063" providerId="ADAL" clId="{D5BBEBB2-92EB-40D7-88DB-2EA4441D4B53}" dt="2017-10-12T20:46:50.805" v="4578" actId="14100"/>
          <ac:picMkLst>
            <pc:docMk/>
            <pc:sldMk cId="2381985722" sldId="347"/>
            <ac:picMk id="3" creationId="{5A1FF8DE-3A79-4537-9400-A1273554FE32}"/>
          </ac:picMkLst>
        </pc:picChg>
      </pc:sldChg>
      <pc:sldChg chg="addSp modSp">
        <pc:chgData name="Robert Kissell" userId="bf6349b8-9e99-4bed-9f2e-ff8272b87063" providerId="ADAL" clId="{D5BBEBB2-92EB-40D7-88DB-2EA4441D4B53}" dt="2017-10-12T21:38:26.221" v="5969" actId="20577"/>
        <pc:sldMkLst>
          <pc:docMk/>
          <pc:sldMk cId="2687533850" sldId="350"/>
        </pc:sldMkLst>
        <pc:spChg chg="mod">
          <ac:chgData name="Robert Kissell" userId="bf6349b8-9e99-4bed-9f2e-ff8272b87063" providerId="ADAL" clId="{D5BBEBB2-92EB-40D7-88DB-2EA4441D4B53}" dt="2017-10-12T20:47:43.962" v="4581" actId="1076"/>
          <ac:spMkLst>
            <pc:docMk/>
            <pc:sldMk cId="2687533850" sldId="350"/>
            <ac:spMk id="2" creationId="{00000000-0000-0000-0000-000000000000}"/>
          </ac:spMkLst>
        </pc:spChg>
        <pc:spChg chg="add mod">
          <ac:chgData name="Robert Kissell" userId="bf6349b8-9e99-4bed-9f2e-ff8272b87063" providerId="ADAL" clId="{D5BBEBB2-92EB-40D7-88DB-2EA4441D4B53}" dt="2017-10-12T21:38:26.221" v="5969" actId="20577"/>
          <ac:spMkLst>
            <pc:docMk/>
            <pc:sldMk cId="2687533850" sldId="350"/>
            <ac:spMk id="4" creationId="{E6DE5293-115C-420D-9923-04F3B4E8FCA7}"/>
          </ac:spMkLst>
        </pc:spChg>
        <pc:graphicFrameChg chg="add mod modGraphic">
          <ac:chgData name="Robert Kissell" userId="bf6349b8-9e99-4bed-9f2e-ff8272b87063" providerId="ADAL" clId="{D5BBEBB2-92EB-40D7-88DB-2EA4441D4B53}" dt="2017-10-12T21:38:09.748" v="5942" actId="14100"/>
          <ac:graphicFrameMkLst>
            <pc:docMk/>
            <pc:sldMk cId="2687533850" sldId="350"/>
            <ac:graphicFrameMk id="3" creationId="{CDD67372-78FD-467C-ACCA-0B13D02DFED0}"/>
          </ac:graphicFrameMkLst>
        </pc:graphicFrameChg>
        <pc:cxnChg chg="mod">
          <ac:chgData name="Robert Kissell" userId="bf6349b8-9e99-4bed-9f2e-ff8272b87063" providerId="ADAL" clId="{D5BBEBB2-92EB-40D7-88DB-2EA4441D4B53}" dt="2017-10-12T20:47:40.251" v="4580" actId="1076"/>
          <ac:cxnSpMkLst>
            <pc:docMk/>
            <pc:sldMk cId="2687533850" sldId="350"/>
            <ac:cxnSpMk id="5" creationId="{00000000-0000-0000-0000-000000000000}"/>
          </ac:cxnSpMkLst>
        </pc:cxnChg>
      </pc:sldChg>
      <pc:sldChg chg="addSp modSp">
        <pc:chgData name="Robert Kissell" userId="bf6349b8-9e99-4bed-9f2e-ff8272b87063" providerId="ADAL" clId="{D5BBEBB2-92EB-40D7-88DB-2EA4441D4B53}" dt="2017-10-12T22:06:16.239" v="6647" actId="20577"/>
        <pc:sldMkLst>
          <pc:docMk/>
          <pc:sldMk cId="3415556164" sldId="351"/>
        </pc:sldMkLst>
        <pc:spChg chg="mod">
          <ac:chgData name="Robert Kissell" userId="bf6349b8-9e99-4bed-9f2e-ff8272b87063" providerId="ADAL" clId="{D5BBEBB2-92EB-40D7-88DB-2EA4441D4B53}" dt="2017-10-12T22:06:16.239" v="6647" actId="20577"/>
          <ac:spMkLst>
            <pc:docMk/>
            <pc:sldMk cId="3415556164" sldId="351"/>
            <ac:spMk id="2" creationId="{00000000-0000-0000-0000-000000000000}"/>
          </ac:spMkLst>
        </pc:spChg>
        <pc:picChg chg="add mod">
          <ac:chgData name="Robert Kissell" userId="bf6349b8-9e99-4bed-9f2e-ff8272b87063" providerId="ADAL" clId="{D5BBEBB2-92EB-40D7-88DB-2EA4441D4B53}" dt="2017-10-12T22:04:38.913" v="6621" actId="14100"/>
          <ac:picMkLst>
            <pc:docMk/>
            <pc:sldMk cId="3415556164" sldId="351"/>
            <ac:picMk id="3" creationId="{F023761B-2B3F-47EF-A82B-B96C15F83E50}"/>
          </ac:picMkLst>
        </pc:picChg>
        <pc:picChg chg="add mod">
          <ac:chgData name="Robert Kissell" userId="bf6349b8-9e99-4bed-9f2e-ff8272b87063" providerId="ADAL" clId="{D5BBEBB2-92EB-40D7-88DB-2EA4441D4B53}" dt="2017-10-12T22:05:58.247" v="6624" actId="14100"/>
          <ac:picMkLst>
            <pc:docMk/>
            <pc:sldMk cId="3415556164" sldId="351"/>
            <ac:picMk id="4" creationId="{14FE5597-2190-4C87-A586-4F95243E3EA4}"/>
          </ac:picMkLst>
        </pc:picChg>
      </pc:sldChg>
      <pc:sldChg chg="modSp">
        <pc:chgData name="Robert Kissell" userId="bf6349b8-9e99-4bed-9f2e-ff8272b87063" providerId="ADAL" clId="{D5BBEBB2-92EB-40D7-88DB-2EA4441D4B53}" dt="2017-10-12T21:54:11.760" v="6040" actId="20577"/>
        <pc:sldMkLst>
          <pc:docMk/>
          <pc:sldMk cId="3670048492" sldId="352"/>
        </pc:sldMkLst>
        <pc:spChg chg="mod">
          <ac:chgData name="Robert Kissell" userId="bf6349b8-9e99-4bed-9f2e-ff8272b87063" providerId="ADAL" clId="{D5BBEBB2-92EB-40D7-88DB-2EA4441D4B53}" dt="2017-10-12T21:54:11.760" v="6040" actId="20577"/>
          <ac:spMkLst>
            <pc:docMk/>
            <pc:sldMk cId="3670048492" sldId="352"/>
            <ac:spMk id="3" creationId="{00000000-0000-0000-0000-000000000000}"/>
          </ac:spMkLst>
        </pc:spChg>
      </pc:sldChg>
      <pc:sldChg chg="addSp delSp modSp add">
        <pc:chgData name="Robert Kissell" userId="bf6349b8-9e99-4bed-9f2e-ff8272b87063" providerId="ADAL" clId="{D5BBEBB2-92EB-40D7-88DB-2EA4441D4B53}" dt="2017-10-12T18:51:45.711" v="933" actId="14100"/>
        <pc:sldMkLst>
          <pc:docMk/>
          <pc:sldMk cId="3274122712" sldId="354"/>
        </pc:sldMkLst>
        <pc:picChg chg="add mod">
          <ac:chgData name="Robert Kissell" userId="bf6349b8-9e99-4bed-9f2e-ff8272b87063" providerId="ADAL" clId="{D5BBEBB2-92EB-40D7-88DB-2EA4441D4B53}" dt="2017-10-12T18:51:45.711" v="933" actId="14100"/>
          <ac:picMkLst>
            <pc:docMk/>
            <pc:sldMk cId="3274122712" sldId="354"/>
            <ac:picMk id="3" creationId="{3F2ED5FF-AB95-462D-B5FF-E113CE604555}"/>
          </ac:picMkLst>
        </pc:picChg>
        <pc:picChg chg="del">
          <ac:chgData name="Robert Kissell" userId="bf6349b8-9e99-4bed-9f2e-ff8272b87063" providerId="ADAL" clId="{D5BBEBB2-92EB-40D7-88DB-2EA4441D4B53}" dt="2017-10-12T18:51:04.367" v="925" actId="478"/>
          <ac:picMkLst>
            <pc:docMk/>
            <pc:sldMk cId="3274122712" sldId="354"/>
            <ac:picMk id="4" creationId="{72D8CDBA-E438-4D43-9FA2-B3FA041E3499}"/>
          </ac:picMkLst>
        </pc:picChg>
      </pc:sldChg>
      <pc:sldChg chg="add del">
        <pc:chgData name="Robert Kissell" userId="bf6349b8-9e99-4bed-9f2e-ff8272b87063" providerId="ADAL" clId="{D5BBEBB2-92EB-40D7-88DB-2EA4441D4B53}" dt="2017-10-12T18:52:01.073" v="936" actId="2696"/>
        <pc:sldMkLst>
          <pc:docMk/>
          <pc:sldMk cId="54465298" sldId="355"/>
        </pc:sldMkLst>
      </pc:sldChg>
      <pc:sldChg chg="modSp add">
        <pc:chgData name="Robert Kissell" userId="bf6349b8-9e99-4bed-9f2e-ff8272b87063" providerId="ADAL" clId="{D5BBEBB2-92EB-40D7-88DB-2EA4441D4B53}" dt="2017-10-12T18:53:00.441" v="945" actId="20577"/>
        <pc:sldMkLst>
          <pc:docMk/>
          <pc:sldMk cId="3966393853" sldId="355"/>
        </pc:sldMkLst>
        <pc:spChg chg="mod">
          <ac:chgData name="Robert Kissell" userId="bf6349b8-9e99-4bed-9f2e-ff8272b87063" providerId="ADAL" clId="{D5BBEBB2-92EB-40D7-88DB-2EA4441D4B53}" dt="2017-10-12T18:53:00.441" v="945" actId="20577"/>
          <ac:spMkLst>
            <pc:docMk/>
            <pc:sldMk cId="3966393853" sldId="355"/>
            <ac:spMk id="8" creationId="{DD1E9343-783C-48E8-BFE1-17B9757B043C}"/>
          </ac:spMkLst>
        </pc:spChg>
      </pc:sldChg>
      <pc:sldChg chg="addSp delSp modSp add">
        <pc:chgData name="Robert Kissell" userId="bf6349b8-9e99-4bed-9f2e-ff8272b87063" providerId="ADAL" clId="{D5BBEBB2-92EB-40D7-88DB-2EA4441D4B53}" dt="2017-10-12T20:02:36.687" v="1670" actId="20577"/>
        <pc:sldMkLst>
          <pc:docMk/>
          <pc:sldMk cId="3827648599" sldId="356"/>
        </pc:sldMkLst>
        <pc:spChg chg="mod">
          <ac:chgData name="Robert Kissell" userId="bf6349b8-9e99-4bed-9f2e-ff8272b87063" providerId="ADAL" clId="{D5BBEBB2-92EB-40D7-88DB-2EA4441D4B53}" dt="2017-10-12T20:02:36.687" v="1670" actId="20577"/>
          <ac:spMkLst>
            <pc:docMk/>
            <pc:sldMk cId="3827648599" sldId="356"/>
            <ac:spMk id="2" creationId="{00000000-0000-0000-0000-000000000000}"/>
          </ac:spMkLst>
        </pc:spChg>
        <pc:spChg chg="del">
          <ac:chgData name="Robert Kissell" userId="bf6349b8-9e99-4bed-9f2e-ff8272b87063" providerId="ADAL" clId="{D5BBEBB2-92EB-40D7-88DB-2EA4441D4B53}" dt="2017-10-12T18:55:11.824" v="1002" actId="478"/>
          <ac:spMkLst>
            <pc:docMk/>
            <pc:sldMk cId="3827648599" sldId="356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5BBEBB2-92EB-40D7-88DB-2EA4441D4B53}" dt="2017-10-12T18:55:14.608" v="1003" actId="478"/>
          <ac:spMkLst>
            <pc:docMk/>
            <pc:sldMk cId="3827648599" sldId="356"/>
            <ac:spMk id="6" creationId="{99952F6E-8432-4A83-BEA0-C9AA07E4E0CF}"/>
          </ac:spMkLst>
        </pc:spChg>
        <pc:spChg chg="add mod">
          <ac:chgData name="Robert Kissell" userId="bf6349b8-9e99-4bed-9f2e-ff8272b87063" providerId="ADAL" clId="{D5BBEBB2-92EB-40D7-88DB-2EA4441D4B53}" dt="2017-10-12T19:07:59.504" v="1127" actId="1076"/>
          <ac:spMkLst>
            <pc:docMk/>
            <pc:sldMk cId="3827648599" sldId="356"/>
            <ac:spMk id="9" creationId="{5045277B-DF22-4D6A-8DBF-235F64BBE44D}"/>
          </ac:spMkLst>
        </pc:spChg>
        <pc:spChg chg="add mod">
          <ac:chgData name="Robert Kissell" userId="bf6349b8-9e99-4bed-9f2e-ff8272b87063" providerId="ADAL" clId="{D5BBEBB2-92EB-40D7-88DB-2EA4441D4B53}" dt="2017-10-12T19:08:36.801" v="1132" actId="1076"/>
          <ac:spMkLst>
            <pc:docMk/>
            <pc:sldMk cId="3827648599" sldId="356"/>
            <ac:spMk id="10" creationId="{E7B36F12-8A66-4A18-9362-AC6E8995924A}"/>
          </ac:spMkLst>
        </pc:spChg>
        <pc:spChg chg="add mod">
          <ac:chgData name="Robert Kissell" userId="bf6349b8-9e99-4bed-9f2e-ff8272b87063" providerId="ADAL" clId="{D5BBEBB2-92EB-40D7-88DB-2EA4441D4B53}" dt="2017-10-12T19:08:26.453" v="1130" actId="1076"/>
          <ac:spMkLst>
            <pc:docMk/>
            <pc:sldMk cId="3827648599" sldId="356"/>
            <ac:spMk id="11" creationId="{790EC88B-DCAE-4972-93FA-A831DEE14AF3}"/>
          </ac:spMkLst>
        </pc:spChg>
        <pc:spChg chg="add mod">
          <ac:chgData name="Robert Kissell" userId="bf6349b8-9e99-4bed-9f2e-ff8272b87063" providerId="ADAL" clId="{D5BBEBB2-92EB-40D7-88DB-2EA4441D4B53}" dt="2017-10-12T19:07:44.760" v="1123" actId="14100"/>
          <ac:spMkLst>
            <pc:docMk/>
            <pc:sldMk cId="3827648599" sldId="356"/>
            <ac:spMk id="12" creationId="{A77122A9-17AC-4504-980E-072882C843D2}"/>
          </ac:spMkLst>
        </pc:spChg>
        <pc:picChg chg="add del">
          <ac:chgData name="Robert Kissell" userId="bf6349b8-9e99-4bed-9f2e-ff8272b87063" providerId="ADAL" clId="{D5BBEBB2-92EB-40D7-88DB-2EA4441D4B53}" dt="2017-10-12T19:03:57.790" v="1005" actId="478"/>
          <ac:picMkLst>
            <pc:docMk/>
            <pc:sldMk cId="3827648599" sldId="356"/>
            <ac:picMk id="7" creationId="{F4EB649B-62D5-4DDF-8DA3-610370138443}"/>
          </ac:picMkLst>
        </pc:picChg>
        <pc:picChg chg="add mod">
          <ac:chgData name="Robert Kissell" userId="bf6349b8-9e99-4bed-9f2e-ff8272b87063" providerId="ADAL" clId="{D5BBEBB2-92EB-40D7-88DB-2EA4441D4B53}" dt="2017-10-12T19:08:29.365" v="1131" actId="1076"/>
          <ac:picMkLst>
            <pc:docMk/>
            <pc:sldMk cId="3827648599" sldId="356"/>
            <ac:picMk id="8" creationId="{1925A445-5F98-4573-BF4D-2578CB127CEC}"/>
          </ac:picMkLst>
        </pc:picChg>
      </pc:sldChg>
      <pc:sldChg chg="addSp delSp modSp add">
        <pc:chgData name="Robert Kissell" userId="bf6349b8-9e99-4bed-9f2e-ff8272b87063" providerId="ADAL" clId="{D5BBEBB2-92EB-40D7-88DB-2EA4441D4B53}" dt="2017-10-12T19:16:58.911" v="1598" actId="1076"/>
        <pc:sldMkLst>
          <pc:docMk/>
          <pc:sldMk cId="3898580167" sldId="357"/>
        </pc:sldMkLst>
        <pc:spChg chg="mod">
          <ac:chgData name="Robert Kissell" userId="bf6349b8-9e99-4bed-9f2e-ff8272b87063" providerId="ADAL" clId="{D5BBEBB2-92EB-40D7-88DB-2EA4441D4B53}" dt="2017-10-12T19:16:50.384" v="1595" actId="20577"/>
          <ac:spMkLst>
            <pc:docMk/>
            <pc:sldMk cId="3898580167" sldId="357"/>
            <ac:spMk id="2" creationId="{00000000-0000-0000-0000-000000000000}"/>
          </ac:spMkLst>
        </pc:spChg>
        <pc:spChg chg="del">
          <ac:chgData name="Robert Kissell" userId="bf6349b8-9e99-4bed-9f2e-ff8272b87063" providerId="ADAL" clId="{D5BBEBB2-92EB-40D7-88DB-2EA4441D4B53}" dt="2017-10-12T19:10:56.756" v="1567" actId="478"/>
          <ac:spMkLst>
            <pc:docMk/>
            <pc:sldMk cId="3898580167" sldId="357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5BBEBB2-92EB-40D7-88DB-2EA4441D4B53}" dt="2017-10-12T19:11:00.098" v="1568" actId="478"/>
          <ac:spMkLst>
            <pc:docMk/>
            <pc:sldMk cId="3898580167" sldId="357"/>
            <ac:spMk id="6" creationId="{FA27C38D-6FAE-4A29-B393-00DA2667A35C}"/>
          </ac:spMkLst>
        </pc:spChg>
        <pc:picChg chg="add del mod">
          <ac:chgData name="Robert Kissell" userId="bf6349b8-9e99-4bed-9f2e-ff8272b87063" providerId="ADAL" clId="{D5BBEBB2-92EB-40D7-88DB-2EA4441D4B53}" dt="2017-10-12T19:16:36.590" v="1577" actId="478"/>
          <ac:picMkLst>
            <pc:docMk/>
            <pc:sldMk cId="3898580167" sldId="357"/>
            <ac:picMk id="7" creationId="{ECF3162A-0FEF-48C4-A430-F25F045D047C}"/>
          </ac:picMkLst>
        </pc:picChg>
        <pc:picChg chg="add mod">
          <ac:chgData name="Robert Kissell" userId="bf6349b8-9e99-4bed-9f2e-ff8272b87063" providerId="ADAL" clId="{D5BBEBB2-92EB-40D7-88DB-2EA4441D4B53}" dt="2017-10-12T19:16:58.911" v="1598" actId="1076"/>
          <ac:picMkLst>
            <pc:docMk/>
            <pc:sldMk cId="3898580167" sldId="357"/>
            <ac:picMk id="8" creationId="{FBC222BA-5787-4677-AEE6-13DDC33EC68E}"/>
          </ac:picMkLst>
        </pc:picChg>
      </pc:sldChg>
      <pc:sldChg chg="delSp add del">
        <pc:chgData name="Robert Kissell" userId="bf6349b8-9e99-4bed-9f2e-ff8272b87063" providerId="ADAL" clId="{D5BBEBB2-92EB-40D7-88DB-2EA4441D4B53}" dt="2017-10-12T20:00:33.686" v="1620" actId="2696"/>
        <pc:sldMkLst>
          <pc:docMk/>
          <pc:sldMk cId="2157656409" sldId="358"/>
        </pc:sldMkLst>
        <pc:picChg chg="del">
          <ac:chgData name="Robert Kissell" userId="bf6349b8-9e99-4bed-9f2e-ff8272b87063" providerId="ADAL" clId="{D5BBEBB2-92EB-40D7-88DB-2EA4441D4B53}" dt="2017-10-12T19:56:03.299" v="1600" actId="478"/>
          <ac:picMkLst>
            <pc:docMk/>
            <pc:sldMk cId="2157656409" sldId="358"/>
            <ac:picMk id="8" creationId="{FBC222BA-5787-4677-AEE6-13DDC33EC68E}"/>
          </ac:picMkLst>
        </pc:picChg>
      </pc:sldChg>
      <pc:sldChg chg="addSp modSp add">
        <pc:chgData name="Robert Kissell" userId="bf6349b8-9e99-4bed-9f2e-ff8272b87063" providerId="ADAL" clId="{D5BBEBB2-92EB-40D7-88DB-2EA4441D4B53}" dt="2017-10-12T20:02:20.997" v="1669" actId="14100"/>
        <pc:sldMkLst>
          <pc:docMk/>
          <pc:sldMk cId="1670954245" sldId="359"/>
        </pc:sldMkLst>
        <pc:spChg chg="mod">
          <ac:chgData name="Robert Kissell" userId="bf6349b8-9e99-4bed-9f2e-ff8272b87063" providerId="ADAL" clId="{D5BBEBB2-92EB-40D7-88DB-2EA4441D4B53}" dt="2017-10-12T20:01:32.339" v="1662" actId="20577"/>
          <ac:spMkLst>
            <pc:docMk/>
            <pc:sldMk cId="1670954245" sldId="359"/>
            <ac:spMk id="2" creationId="{00000000-0000-0000-0000-000000000000}"/>
          </ac:spMkLst>
        </pc:spChg>
        <pc:picChg chg="add mod">
          <ac:chgData name="Robert Kissell" userId="bf6349b8-9e99-4bed-9f2e-ff8272b87063" providerId="ADAL" clId="{D5BBEBB2-92EB-40D7-88DB-2EA4441D4B53}" dt="2017-10-12T20:02:20.997" v="1669" actId="14100"/>
          <ac:picMkLst>
            <pc:docMk/>
            <pc:sldMk cId="1670954245" sldId="359"/>
            <ac:picMk id="3" creationId="{CE2F7CA6-93C2-46A4-8361-F10C1D1FCE6E}"/>
          </ac:picMkLst>
        </pc:picChg>
      </pc:sldChg>
      <pc:sldChg chg="addSp delSp modSp add">
        <pc:chgData name="Robert Kissell" userId="bf6349b8-9e99-4bed-9f2e-ff8272b87063" providerId="ADAL" clId="{D5BBEBB2-92EB-40D7-88DB-2EA4441D4B53}" dt="2017-10-12T20:00:52.834" v="1640" actId="20577"/>
        <pc:sldMkLst>
          <pc:docMk/>
          <pc:sldMk cId="3641277866" sldId="360"/>
        </pc:sldMkLst>
        <pc:spChg chg="mod">
          <ac:chgData name="Robert Kissell" userId="bf6349b8-9e99-4bed-9f2e-ff8272b87063" providerId="ADAL" clId="{D5BBEBB2-92EB-40D7-88DB-2EA4441D4B53}" dt="2017-10-12T20:00:52.834" v="1640" actId="20577"/>
          <ac:spMkLst>
            <pc:docMk/>
            <pc:sldMk cId="3641277866" sldId="360"/>
            <ac:spMk id="2" creationId="{00000000-0000-0000-0000-000000000000}"/>
          </ac:spMkLst>
        </pc:spChg>
        <pc:graphicFrameChg chg="add del">
          <ac:chgData name="Robert Kissell" userId="bf6349b8-9e99-4bed-9f2e-ff8272b87063" providerId="ADAL" clId="{D5BBEBB2-92EB-40D7-88DB-2EA4441D4B53}" dt="2017-10-12T19:56:50.408" v="1604" actId="478"/>
          <ac:graphicFrameMkLst>
            <pc:docMk/>
            <pc:sldMk cId="3641277866" sldId="360"/>
            <ac:graphicFrameMk id="3" creationId="{09EDE2A5-B6CD-4A73-9CBA-E9FA2C528BC9}"/>
          </ac:graphicFrameMkLst>
        </pc:graphicFrameChg>
        <pc:picChg chg="add del mod">
          <ac:chgData name="Robert Kissell" userId="bf6349b8-9e99-4bed-9f2e-ff8272b87063" providerId="ADAL" clId="{D5BBEBB2-92EB-40D7-88DB-2EA4441D4B53}" dt="2017-10-12T19:57:05.252" v="1609" actId="478"/>
          <ac:picMkLst>
            <pc:docMk/>
            <pc:sldMk cId="3641277866" sldId="360"/>
            <ac:picMk id="4" creationId="{B473E305-EFBD-408D-A930-55420AE717B2}"/>
          </ac:picMkLst>
        </pc:picChg>
        <pc:picChg chg="add mod">
          <ac:chgData name="Robert Kissell" userId="bf6349b8-9e99-4bed-9f2e-ff8272b87063" providerId="ADAL" clId="{D5BBEBB2-92EB-40D7-88DB-2EA4441D4B53}" dt="2017-10-12T19:57:57.474" v="1613" actId="14100"/>
          <ac:picMkLst>
            <pc:docMk/>
            <pc:sldMk cId="3641277866" sldId="360"/>
            <ac:picMk id="6" creationId="{9681CE92-4139-48EE-9211-B785A5E45EA0}"/>
          </ac:picMkLst>
        </pc:picChg>
      </pc:sldChg>
      <pc:sldChg chg="add del">
        <pc:chgData name="Robert Kissell" userId="bf6349b8-9e99-4bed-9f2e-ff8272b87063" providerId="ADAL" clId="{D5BBEBB2-92EB-40D7-88DB-2EA4441D4B53}" dt="2017-10-12T20:00:22.555" v="1618" actId="14100"/>
        <pc:sldMkLst>
          <pc:docMk/>
          <pc:sldMk cId="497522840" sldId="361"/>
        </pc:sldMkLst>
      </pc:sldChg>
      <pc:sldChg chg="add del">
        <pc:chgData name="Robert Kissell" userId="bf6349b8-9e99-4bed-9f2e-ff8272b87063" providerId="ADAL" clId="{D5BBEBB2-92EB-40D7-88DB-2EA4441D4B53}" dt="2017-10-12T20:01:44.409" v="1664" actId="2696"/>
        <pc:sldMkLst>
          <pc:docMk/>
          <pc:sldMk cId="683254956" sldId="361"/>
        </pc:sldMkLst>
      </pc:sldChg>
      <pc:sldChg chg="addSp delSp modSp add">
        <pc:chgData name="Robert Kissell" userId="bf6349b8-9e99-4bed-9f2e-ff8272b87063" providerId="ADAL" clId="{D5BBEBB2-92EB-40D7-88DB-2EA4441D4B53}" dt="2017-10-12T20:02:10.696" v="1668" actId="14100"/>
        <pc:sldMkLst>
          <pc:docMk/>
          <pc:sldMk cId="3295763950" sldId="362"/>
        </pc:sldMkLst>
        <pc:picChg chg="del">
          <ac:chgData name="Robert Kissell" userId="bf6349b8-9e99-4bed-9f2e-ff8272b87063" providerId="ADAL" clId="{D5BBEBB2-92EB-40D7-88DB-2EA4441D4B53}" dt="2017-10-12T20:01:46.529" v="1665" actId="478"/>
          <ac:picMkLst>
            <pc:docMk/>
            <pc:sldMk cId="3295763950" sldId="362"/>
            <ac:picMk id="3" creationId="{CE2F7CA6-93C2-46A4-8361-F10C1D1FCE6E}"/>
          </ac:picMkLst>
        </pc:picChg>
        <pc:picChg chg="add mod">
          <ac:chgData name="Robert Kissell" userId="bf6349b8-9e99-4bed-9f2e-ff8272b87063" providerId="ADAL" clId="{D5BBEBB2-92EB-40D7-88DB-2EA4441D4B53}" dt="2017-10-12T20:02:10.696" v="1668" actId="14100"/>
          <ac:picMkLst>
            <pc:docMk/>
            <pc:sldMk cId="3295763950" sldId="362"/>
            <ac:picMk id="4" creationId="{3F1998F4-F6E6-408F-B2F1-DF84CB0EB641}"/>
          </ac:picMkLst>
        </pc:picChg>
      </pc:sldChg>
      <pc:sldChg chg="modSp add">
        <pc:chgData name="Robert Kissell" userId="bf6349b8-9e99-4bed-9f2e-ff8272b87063" providerId="ADAL" clId="{D5BBEBB2-92EB-40D7-88DB-2EA4441D4B53}" dt="2017-10-12T20:07:34.939" v="2193" actId="20577"/>
        <pc:sldMkLst>
          <pc:docMk/>
          <pc:sldMk cId="1758761472" sldId="363"/>
        </pc:sldMkLst>
        <pc:spChg chg="mod">
          <ac:chgData name="Robert Kissell" userId="bf6349b8-9e99-4bed-9f2e-ff8272b87063" providerId="ADAL" clId="{D5BBEBB2-92EB-40D7-88DB-2EA4441D4B53}" dt="2017-10-12T20:03:42.492" v="1708" actId="20577"/>
          <ac:spMkLst>
            <pc:docMk/>
            <pc:sldMk cId="1758761472" sldId="363"/>
            <ac:spMk id="2" creationId="{00000000-0000-0000-0000-000000000000}"/>
          </ac:spMkLst>
        </pc:spChg>
        <pc:spChg chg="mod">
          <ac:chgData name="Robert Kissell" userId="bf6349b8-9e99-4bed-9f2e-ff8272b87063" providerId="ADAL" clId="{D5BBEBB2-92EB-40D7-88DB-2EA4441D4B53}" dt="2017-10-12T20:07:34.939" v="2193" actId="20577"/>
          <ac:spMkLst>
            <pc:docMk/>
            <pc:sldMk cId="1758761472" sldId="363"/>
            <ac:spMk id="3" creationId="{00000000-0000-0000-0000-000000000000}"/>
          </ac:spMkLst>
        </pc:spChg>
      </pc:sldChg>
      <pc:sldChg chg="addSp delSp modSp add">
        <pc:chgData name="Robert Kissell" userId="bf6349b8-9e99-4bed-9f2e-ff8272b87063" providerId="ADAL" clId="{D5BBEBB2-92EB-40D7-88DB-2EA4441D4B53}" dt="2017-10-12T20:13:46.018" v="2372" actId="14100"/>
        <pc:sldMkLst>
          <pc:docMk/>
          <pc:sldMk cId="1905309043" sldId="364"/>
        </pc:sldMkLst>
        <pc:spChg chg="add mod">
          <ac:chgData name="Robert Kissell" userId="bf6349b8-9e99-4bed-9f2e-ff8272b87063" providerId="ADAL" clId="{D5BBEBB2-92EB-40D7-88DB-2EA4441D4B53}" dt="2017-10-12T20:12:28.973" v="2358" actId="208"/>
          <ac:spMkLst>
            <pc:docMk/>
            <pc:sldMk cId="1905309043" sldId="364"/>
            <ac:spMk id="3" creationId="{4A54A4F0-7BB8-449A-84C7-7284BC0C2C93}"/>
          </ac:spMkLst>
        </pc:spChg>
        <pc:spChg chg="del">
          <ac:chgData name="Robert Kissell" userId="bf6349b8-9e99-4bed-9f2e-ff8272b87063" providerId="ADAL" clId="{D5BBEBB2-92EB-40D7-88DB-2EA4441D4B53}" dt="2017-10-12T20:10:41.590" v="2329" actId="478"/>
          <ac:spMkLst>
            <pc:docMk/>
            <pc:sldMk cId="1905309043" sldId="364"/>
            <ac:spMk id="6" creationId="{0330C264-FFB5-4927-9BB8-670BA3C5A4E9}"/>
          </ac:spMkLst>
        </pc:spChg>
        <pc:spChg chg="add mod">
          <ac:chgData name="Robert Kissell" userId="bf6349b8-9e99-4bed-9f2e-ff8272b87063" providerId="ADAL" clId="{D5BBEBB2-92EB-40D7-88DB-2EA4441D4B53}" dt="2017-10-12T20:12:44.384" v="2360" actId="14100"/>
          <ac:spMkLst>
            <pc:docMk/>
            <pc:sldMk cId="1905309043" sldId="364"/>
            <ac:spMk id="8" creationId="{AF762BCE-D915-4F6C-87D3-4E2109EE7EE3}"/>
          </ac:spMkLst>
        </pc:spChg>
        <pc:spChg chg="add mod">
          <ac:chgData name="Robert Kissell" userId="bf6349b8-9e99-4bed-9f2e-ff8272b87063" providerId="ADAL" clId="{D5BBEBB2-92EB-40D7-88DB-2EA4441D4B53}" dt="2017-10-12T20:12:17.545" v="2356" actId="14100"/>
          <ac:spMkLst>
            <pc:docMk/>
            <pc:sldMk cId="1905309043" sldId="364"/>
            <ac:spMk id="9" creationId="{2A8D87B9-3A49-4194-B12D-F7D6C2F5D452}"/>
          </ac:spMkLst>
        </pc:spChg>
        <pc:spChg chg="add mod">
          <ac:chgData name="Robert Kissell" userId="bf6349b8-9e99-4bed-9f2e-ff8272b87063" providerId="ADAL" clId="{D5BBEBB2-92EB-40D7-88DB-2EA4441D4B53}" dt="2017-10-12T20:12:12.348" v="2355" actId="14100"/>
          <ac:spMkLst>
            <pc:docMk/>
            <pc:sldMk cId="1905309043" sldId="364"/>
            <ac:spMk id="10" creationId="{D0E99B91-718D-44F2-A813-5C2260852250}"/>
          </ac:spMkLst>
        </pc:spChg>
        <pc:picChg chg="del">
          <ac:chgData name="Robert Kissell" userId="bf6349b8-9e99-4bed-9f2e-ff8272b87063" providerId="ADAL" clId="{D5BBEBB2-92EB-40D7-88DB-2EA4441D4B53}" dt="2017-10-12T20:10:38.253" v="2328" actId="478"/>
          <ac:picMkLst>
            <pc:docMk/>
            <pc:sldMk cId="1905309043" sldId="364"/>
            <ac:picMk id="4" creationId="{6AF816CD-D8E1-456A-878E-65C306B48699}"/>
          </ac:picMkLst>
        </pc:picChg>
        <pc:picChg chg="mod">
          <ac:chgData name="Robert Kissell" userId="bf6349b8-9e99-4bed-9f2e-ff8272b87063" providerId="ADAL" clId="{D5BBEBB2-92EB-40D7-88DB-2EA4441D4B53}" dt="2017-10-12T20:10:46.826" v="2331" actId="1076"/>
          <ac:picMkLst>
            <pc:docMk/>
            <pc:sldMk cId="1905309043" sldId="364"/>
            <ac:picMk id="7" creationId="{EF008759-EEB2-471B-98BA-FBCA9E034832}"/>
          </ac:picMkLst>
        </pc:picChg>
        <pc:cxnChg chg="add mod">
          <ac:chgData name="Robert Kissell" userId="bf6349b8-9e99-4bed-9f2e-ff8272b87063" providerId="ADAL" clId="{D5BBEBB2-92EB-40D7-88DB-2EA4441D4B53}" dt="2017-10-12T20:13:23.044" v="2367" actId="14100"/>
          <ac:cxnSpMkLst>
            <pc:docMk/>
            <pc:sldMk cId="1905309043" sldId="364"/>
            <ac:cxnSpMk id="12" creationId="{E6BBC9D9-23E3-4740-B02F-928799E9BB16}"/>
          </ac:cxnSpMkLst>
        </pc:cxnChg>
        <pc:cxnChg chg="add mod">
          <ac:chgData name="Robert Kissell" userId="bf6349b8-9e99-4bed-9f2e-ff8272b87063" providerId="ADAL" clId="{D5BBEBB2-92EB-40D7-88DB-2EA4441D4B53}" dt="2017-10-12T20:13:46.018" v="2372" actId="14100"/>
          <ac:cxnSpMkLst>
            <pc:docMk/>
            <pc:sldMk cId="1905309043" sldId="364"/>
            <ac:cxnSpMk id="14" creationId="{E84E2F46-4289-4D8A-BCF5-FC0535836C79}"/>
          </ac:cxnSpMkLst>
        </pc:cxnChg>
      </pc:sldChg>
      <pc:sldChg chg="add del">
        <pc:chgData name="Robert Kissell" userId="bf6349b8-9e99-4bed-9f2e-ff8272b87063" providerId="ADAL" clId="{D5BBEBB2-92EB-40D7-88DB-2EA4441D4B53}" dt="2017-10-12T20:03:59.335" v="1710" actId="2696"/>
        <pc:sldMkLst>
          <pc:docMk/>
          <pc:sldMk cId="3168396904" sldId="364"/>
        </pc:sldMkLst>
      </pc:sldChg>
      <pc:sldChg chg="modSp add">
        <pc:chgData name="Robert Kissell" userId="bf6349b8-9e99-4bed-9f2e-ff8272b87063" providerId="ADAL" clId="{D5BBEBB2-92EB-40D7-88DB-2EA4441D4B53}" dt="2017-10-12T20:25:32.686" v="3276" actId="6549"/>
        <pc:sldMkLst>
          <pc:docMk/>
          <pc:sldMk cId="1314425011" sldId="365"/>
        </pc:sldMkLst>
        <pc:spChg chg="mod">
          <ac:chgData name="Robert Kissell" userId="bf6349b8-9e99-4bed-9f2e-ff8272b87063" providerId="ADAL" clId="{D5BBEBB2-92EB-40D7-88DB-2EA4441D4B53}" dt="2017-10-12T20:14:41.472" v="2427" actId="20577"/>
          <ac:spMkLst>
            <pc:docMk/>
            <pc:sldMk cId="1314425011" sldId="365"/>
            <ac:spMk id="2" creationId="{00000000-0000-0000-0000-000000000000}"/>
          </ac:spMkLst>
        </pc:spChg>
        <pc:spChg chg="mod">
          <ac:chgData name="Robert Kissell" userId="bf6349b8-9e99-4bed-9f2e-ff8272b87063" providerId="ADAL" clId="{D5BBEBB2-92EB-40D7-88DB-2EA4441D4B53}" dt="2017-10-12T20:25:32.686" v="3276" actId="6549"/>
          <ac:spMkLst>
            <pc:docMk/>
            <pc:sldMk cId="1314425011" sldId="365"/>
            <ac:spMk id="3" creationId="{00000000-0000-0000-0000-000000000000}"/>
          </ac:spMkLst>
        </pc:spChg>
      </pc:sldChg>
      <pc:sldChg chg="addSp modSp add">
        <pc:chgData name="Robert Kissell" userId="bf6349b8-9e99-4bed-9f2e-ff8272b87063" providerId="ADAL" clId="{D5BBEBB2-92EB-40D7-88DB-2EA4441D4B53}" dt="2017-10-12T20:26:51.758" v="3305" actId="14100"/>
        <pc:sldMkLst>
          <pc:docMk/>
          <pc:sldMk cId="389624458" sldId="366"/>
        </pc:sldMkLst>
        <pc:spChg chg="mod">
          <ac:chgData name="Robert Kissell" userId="bf6349b8-9e99-4bed-9f2e-ff8272b87063" providerId="ADAL" clId="{D5BBEBB2-92EB-40D7-88DB-2EA4441D4B53}" dt="2017-10-12T20:26:51.758" v="3305" actId="14100"/>
          <ac:spMkLst>
            <pc:docMk/>
            <pc:sldMk cId="389624458" sldId="366"/>
            <ac:spMk id="3" creationId="{00000000-0000-0000-0000-000000000000}"/>
          </ac:spMkLst>
        </pc:spChg>
        <pc:spChg chg="add mod">
          <ac:chgData name="Robert Kissell" userId="bf6349b8-9e99-4bed-9f2e-ff8272b87063" providerId="ADAL" clId="{D5BBEBB2-92EB-40D7-88DB-2EA4441D4B53}" dt="2017-10-12T20:26:14.965" v="3285" actId="14100"/>
          <ac:spMkLst>
            <pc:docMk/>
            <pc:sldMk cId="389624458" sldId="366"/>
            <ac:spMk id="4" creationId="{A1EC6E0C-E1D3-47CE-9240-47302E0F4850}"/>
          </ac:spMkLst>
        </pc:spChg>
      </pc:sldChg>
      <pc:sldChg chg="modSp add">
        <pc:chgData name="Robert Kissell" userId="bf6349b8-9e99-4bed-9f2e-ff8272b87063" providerId="ADAL" clId="{D5BBEBB2-92EB-40D7-88DB-2EA4441D4B53}" dt="2017-10-12T20:32:08.340" v="4120" actId="20577"/>
        <pc:sldMkLst>
          <pc:docMk/>
          <pc:sldMk cId="3410099927" sldId="367"/>
        </pc:sldMkLst>
        <pc:spChg chg="mod">
          <ac:chgData name="Robert Kissell" userId="bf6349b8-9e99-4bed-9f2e-ff8272b87063" providerId="ADAL" clId="{D5BBEBB2-92EB-40D7-88DB-2EA4441D4B53}" dt="2017-10-12T20:27:29.456" v="3334" actId="20577"/>
          <ac:spMkLst>
            <pc:docMk/>
            <pc:sldMk cId="3410099927" sldId="367"/>
            <ac:spMk id="2" creationId="{00000000-0000-0000-0000-000000000000}"/>
          </ac:spMkLst>
        </pc:spChg>
        <pc:spChg chg="mod">
          <ac:chgData name="Robert Kissell" userId="bf6349b8-9e99-4bed-9f2e-ff8272b87063" providerId="ADAL" clId="{D5BBEBB2-92EB-40D7-88DB-2EA4441D4B53}" dt="2017-10-12T20:32:08.340" v="4120" actId="20577"/>
          <ac:spMkLst>
            <pc:docMk/>
            <pc:sldMk cId="3410099927" sldId="367"/>
            <ac:spMk id="3" creationId="{00000000-0000-0000-0000-000000000000}"/>
          </ac:spMkLst>
        </pc:spChg>
      </pc:sldChg>
      <pc:sldChg chg="delSp modSp add">
        <pc:chgData name="Robert Kissell" userId="bf6349b8-9e99-4bed-9f2e-ff8272b87063" providerId="ADAL" clId="{D5BBEBB2-92EB-40D7-88DB-2EA4441D4B53}" dt="2017-10-12T20:35:27.194" v="4149" actId="478"/>
        <pc:sldMkLst>
          <pc:docMk/>
          <pc:sldMk cId="1009247665" sldId="368"/>
        </pc:sldMkLst>
        <pc:spChg chg="del mod">
          <ac:chgData name="Robert Kissell" userId="bf6349b8-9e99-4bed-9f2e-ff8272b87063" providerId="ADAL" clId="{D5BBEBB2-92EB-40D7-88DB-2EA4441D4B53}" dt="2017-10-12T20:35:27.194" v="4149" actId="478"/>
          <ac:spMkLst>
            <pc:docMk/>
            <pc:sldMk cId="1009247665" sldId="368"/>
            <ac:spMk id="10" creationId="{F27EB030-34AD-4814-823D-22E637ACC352}"/>
          </ac:spMkLst>
        </pc:spChg>
        <pc:picChg chg="del">
          <ac:chgData name="Robert Kissell" userId="bf6349b8-9e99-4bed-9f2e-ff8272b87063" providerId="ADAL" clId="{D5BBEBB2-92EB-40D7-88DB-2EA4441D4B53}" dt="2017-10-12T20:35:24.975" v="4147" actId="478"/>
          <ac:picMkLst>
            <pc:docMk/>
            <pc:sldMk cId="1009247665" sldId="368"/>
            <ac:picMk id="7" creationId="{20BCA329-F07D-471A-AA6B-775E475785BD}"/>
          </ac:picMkLst>
        </pc:picChg>
      </pc:sldChg>
      <pc:sldChg chg="add del">
        <pc:chgData name="Robert Kissell" userId="bf6349b8-9e99-4bed-9f2e-ff8272b87063" providerId="ADAL" clId="{D5BBEBB2-92EB-40D7-88DB-2EA4441D4B53}" dt="2017-10-12T20:31:09.297" v="4013" actId="14100"/>
        <pc:sldMkLst>
          <pc:docMk/>
          <pc:sldMk cId="2100411810" sldId="368"/>
        </pc:sldMkLst>
      </pc:sldChg>
      <pc:sldChg chg="modSp add">
        <pc:chgData name="Robert Kissell" userId="bf6349b8-9e99-4bed-9f2e-ff8272b87063" providerId="ADAL" clId="{D5BBEBB2-92EB-40D7-88DB-2EA4441D4B53}" dt="2017-10-12T21:27:20.815" v="5388" actId="6549"/>
        <pc:sldMkLst>
          <pc:docMk/>
          <pc:sldMk cId="3606844481" sldId="369"/>
        </pc:sldMkLst>
        <pc:spChg chg="mod">
          <ac:chgData name="Robert Kissell" userId="bf6349b8-9e99-4bed-9f2e-ff8272b87063" providerId="ADAL" clId="{D5BBEBB2-92EB-40D7-88DB-2EA4441D4B53}" dt="2017-10-12T20:48:32.631" v="4613" actId="20577"/>
          <ac:spMkLst>
            <pc:docMk/>
            <pc:sldMk cId="3606844481" sldId="369"/>
            <ac:spMk id="2" creationId="{00000000-0000-0000-0000-000000000000}"/>
          </ac:spMkLst>
        </pc:spChg>
        <pc:spChg chg="mod">
          <ac:chgData name="Robert Kissell" userId="bf6349b8-9e99-4bed-9f2e-ff8272b87063" providerId="ADAL" clId="{D5BBEBB2-92EB-40D7-88DB-2EA4441D4B53}" dt="2017-10-12T21:27:20.815" v="5388" actId="6549"/>
          <ac:spMkLst>
            <pc:docMk/>
            <pc:sldMk cId="3606844481" sldId="369"/>
            <ac:spMk id="3" creationId="{00000000-0000-0000-0000-000000000000}"/>
          </ac:spMkLst>
        </pc:spChg>
      </pc:sldChg>
      <pc:sldChg chg="addSp delSp modSp add">
        <pc:chgData name="Robert Kissell" userId="bf6349b8-9e99-4bed-9f2e-ff8272b87063" providerId="ADAL" clId="{D5BBEBB2-92EB-40D7-88DB-2EA4441D4B53}" dt="2017-10-12T21:40:43.685" v="5981" actId="1076"/>
        <pc:sldMkLst>
          <pc:docMk/>
          <pc:sldMk cId="579012881" sldId="370"/>
        </pc:sldMkLst>
        <pc:spChg chg="del">
          <ac:chgData name="Robert Kissell" userId="bf6349b8-9e99-4bed-9f2e-ff8272b87063" providerId="ADAL" clId="{D5BBEBB2-92EB-40D7-88DB-2EA4441D4B53}" dt="2017-10-12T21:38:43.820" v="5973" actId="478"/>
          <ac:spMkLst>
            <pc:docMk/>
            <pc:sldMk cId="579012881" sldId="370"/>
            <ac:spMk id="4" creationId="{E6DE5293-115C-420D-9923-04F3B4E8FCA7}"/>
          </ac:spMkLst>
        </pc:spChg>
        <pc:graphicFrameChg chg="del modGraphic">
          <ac:chgData name="Robert Kissell" userId="bf6349b8-9e99-4bed-9f2e-ff8272b87063" providerId="ADAL" clId="{D5BBEBB2-92EB-40D7-88DB-2EA4441D4B53}" dt="2017-10-12T21:38:42.380" v="5972" actId="478"/>
          <ac:graphicFrameMkLst>
            <pc:docMk/>
            <pc:sldMk cId="579012881" sldId="370"/>
            <ac:graphicFrameMk id="3" creationId="{CDD67372-78FD-467C-ACCA-0B13D02DFED0}"/>
          </ac:graphicFrameMkLst>
        </pc:graphicFrameChg>
        <pc:picChg chg="add mod">
          <ac:chgData name="Robert Kissell" userId="bf6349b8-9e99-4bed-9f2e-ff8272b87063" providerId="ADAL" clId="{D5BBEBB2-92EB-40D7-88DB-2EA4441D4B53}" dt="2017-10-12T21:40:41.519" v="5980" actId="1076"/>
          <ac:picMkLst>
            <pc:docMk/>
            <pc:sldMk cId="579012881" sldId="370"/>
            <ac:picMk id="6" creationId="{AAE2AE3C-5FBE-4E34-A245-FE0A7C35CED0}"/>
          </ac:picMkLst>
        </pc:picChg>
        <pc:picChg chg="add mod">
          <ac:chgData name="Robert Kissell" userId="bf6349b8-9e99-4bed-9f2e-ff8272b87063" providerId="ADAL" clId="{D5BBEBB2-92EB-40D7-88DB-2EA4441D4B53}" dt="2017-10-12T21:40:43.685" v="5981" actId="1076"/>
          <ac:picMkLst>
            <pc:docMk/>
            <pc:sldMk cId="579012881" sldId="370"/>
            <ac:picMk id="7" creationId="{5093DF4B-B108-4CFD-A3A7-B036437AB06B}"/>
          </ac:picMkLst>
        </pc:picChg>
      </pc:sldChg>
      <pc:sldChg chg="addSp delSp modSp add">
        <pc:chgData name="Robert Kissell" userId="bf6349b8-9e99-4bed-9f2e-ff8272b87063" providerId="ADAL" clId="{D5BBEBB2-92EB-40D7-88DB-2EA4441D4B53}" dt="2017-10-12T21:42:42.035" v="6012" actId="14100"/>
        <pc:sldMkLst>
          <pc:docMk/>
          <pc:sldMk cId="2846994662" sldId="371"/>
        </pc:sldMkLst>
        <pc:spChg chg="mod">
          <ac:chgData name="Robert Kissell" userId="bf6349b8-9e99-4bed-9f2e-ff8272b87063" providerId="ADAL" clId="{D5BBEBB2-92EB-40D7-88DB-2EA4441D4B53}" dt="2017-10-12T21:40:57.535" v="6004" actId="20577"/>
          <ac:spMkLst>
            <pc:docMk/>
            <pc:sldMk cId="2846994662" sldId="371"/>
            <ac:spMk id="2" creationId="{00000000-0000-0000-0000-000000000000}"/>
          </ac:spMkLst>
        </pc:spChg>
        <pc:picChg chg="add mod">
          <ac:chgData name="Robert Kissell" userId="bf6349b8-9e99-4bed-9f2e-ff8272b87063" providerId="ADAL" clId="{D5BBEBB2-92EB-40D7-88DB-2EA4441D4B53}" dt="2017-10-12T21:41:22.154" v="6009" actId="14100"/>
          <ac:picMkLst>
            <pc:docMk/>
            <pc:sldMk cId="2846994662" sldId="371"/>
            <ac:picMk id="3" creationId="{0F22EECF-A5F9-48B7-9AD9-67BB00C0D1EF}"/>
          </ac:picMkLst>
        </pc:picChg>
        <pc:picChg chg="add mod">
          <ac:chgData name="Robert Kissell" userId="bf6349b8-9e99-4bed-9f2e-ff8272b87063" providerId="ADAL" clId="{D5BBEBB2-92EB-40D7-88DB-2EA4441D4B53}" dt="2017-10-12T21:42:42.035" v="6012" actId="14100"/>
          <ac:picMkLst>
            <pc:docMk/>
            <pc:sldMk cId="2846994662" sldId="371"/>
            <ac:picMk id="4" creationId="{4458860A-19F5-49C7-8A9A-4CD45ED7A3DB}"/>
          </ac:picMkLst>
        </pc:picChg>
        <pc:picChg chg="del">
          <ac:chgData name="Robert Kissell" userId="bf6349b8-9e99-4bed-9f2e-ff8272b87063" providerId="ADAL" clId="{D5BBEBB2-92EB-40D7-88DB-2EA4441D4B53}" dt="2017-10-12T21:41:03.064" v="6006" actId="478"/>
          <ac:picMkLst>
            <pc:docMk/>
            <pc:sldMk cId="2846994662" sldId="371"/>
            <ac:picMk id="6" creationId="{AAE2AE3C-5FBE-4E34-A245-FE0A7C35CED0}"/>
          </ac:picMkLst>
        </pc:picChg>
        <pc:picChg chg="del">
          <ac:chgData name="Robert Kissell" userId="bf6349b8-9e99-4bed-9f2e-ff8272b87063" providerId="ADAL" clId="{D5BBEBB2-92EB-40D7-88DB-2EA4441D4B53}" dt="2017-10-12T21:40:59.962" v="6005" actId="478"/>
          <ac:picMkLst>
            <pc:docMk/>
            <pc:sldMk cId="2846994662" sldId="371"/>
            <ac:picMk id="7" creationId="{5093DF4B-B108-4CFD-A3A7-B036437AB06B}"/>
          </ac:picMkLst>
        </pc:picChg>
      </pc:sldChg>
      <pc:sldChg chg="modSp add">
        <pc:chgData name="Robert Kissell" userId="bf6349b8-9e99-4bed-9f2e-ff8272b87063" providerId="ADAL" clId="{D5BBEBB2-92EB-40D7-88DB-2EA4441D4B53}" dt="2017-10-12T22:07:51.640" v="6686" actId="14"/>
        <pc:sldMkLst>
          <pc:docMk/>
          <pc:sldMk cId="3754894694" sldId="372"/>
        </pc:sldMkLst>
        <pc:spChg chg="mod">
          <ac:chgData name="Robert Kissell" userId="bf6349b8-9e99-4bed-9f2e-ff8272b87063" providerId="ADAL" clId="{D5BBEBB2-92EB-40D7-88DB-2EA4441D4B53}" dt="2017-10-12T22:02:23.217" v="6310" actId="20577"/>
          <ac:spMkLst>
            <pc:docMk/>
            <pc:sldMk cId="3754894694" sldId="372"/>
            <ac:spMk id="2" creationId="{00000000-0000-0000-0000-000000000000}"/>
          </ac:spMkLst>
        </pc:spChg>
        <pc:spChg chg="mod">
          <ac:chgData name="Robert Kissell" userId="bf6349b8-9e99-4bed-9f2e-ff8272b87063" providerId="ADAL" clId="{D5BBEBB2-92EB-40D7-88DB-2EA4441D4B53}" dt="2017-10-12T22:07:51.640" v="6686" actId="14"/>
          <ac:spMkLst>
            <pc:docMk/>
            <pc:sldMk cId="3754894694" sldId="372"/>
            <ac:spMk id="3" creationId="{00000000-0000-0000-0000-000000000000}"/>
          </ac:spMkLst>
        </pc:spChg>
      </pc:sldChg>
      <pc:sldChg chg="addSp delSp modSp add">
        <pc:chgData name="Robert Kissell" userId="bf6349b8-9e99-4bed-9f2e-ff8272b87063" providerId="ADAL" clId="{D5BBEBB2-92EB-40D7-88DB-2EA4441D4B53}" dt="2017-10-12T22:06:56.284" v="6655" actId="14100"/>
        <pc:sldMkLst>
          <pc:docMk/>
          <pc:sldMk cId="1834871046" sldId="373"/>
        </pc:sldMkLst>
        <pc:picChg chg="del">
          <ac:chgData name="Robert Kissell" userId="bf6349b8-9e99-4bed-9f2e-ff8272b87063" providerId="ADAL" clId="{D5BBEBB2-92EB-40D7-88DB-2EA4441D4B53}" dt="2017-10-12T22:06:06.544" v="6626" actId="478"/>
          <ac:picMkLst>
            <pc:docMk/>
            <pc:sldMk cId="1834871046" sldId="373"/>
            <ac:picMk id="3" creationId="{F023761B-2B3F-47EF-A82B-B96C15F83E50}"/>
          </ac:picMkLst>
        </pc:picChg>
        <pc:picChg chg="del">
          <ac:chgData name="Robert Kissell" userId="bf6349b8-9e99-4bed-9f2e-ff8272b87063" providerId="ADAL" clId="{D5BBEBB2-92EB-40D7-88DB-2EA4441D4B53}" dt="2017-10-12T22:06:36.931" v="6652" actId="478"/>
          <ac:picMkLst>
            <pc:docMk/>
            <pc:sldMk cId="1834871046" sldId="373"/>
            <ac:picMk id="4" creationId="{14FE5597-2190-4C87-A586-4F95243E3EA4}"/>
          </ac:picMkLst>
        </pc:picChg>
        <pc:picChg chg="add mod">
          <ac:chgData name="Robert Kissell" userId="bf6349b8-9e99-4bed-9f2e-ff8272b87063" providerId="ADAL" clId="{D5BBEBB2-92EB-40D7-88DB-2EA4441D4B53}" dt="2017-10-12T22:06:35.365" v="6651" actId="14100"/>
          <ac:picMkLst>
            <pc:docMk/>
            <pc:sldMk cId="1834871046" sldId="373"/>
            <ac:picMk id="6" creationId="{378519DF-84FA-435D-8312-1AC455551FCD}"/>
          </ac:picMkLst>
        </pc:picChg>
        <pc:picChg chg="add mod">
          <ac:chgData name="Robert Kissell" userId="bf6349b8-9e99-4bed-9f2e-ff8272b87063" providerId="ADAL" clId="{D5BBEBB2-92EB-40D7-88DB-2EA4441D4B53}" dt="2017-10-12T22:06:56.284" v="6655" actId="14100"/>
          <ac:picMkLst>
            <pc:docMk/>
            <pc:sldMk cId="1834871046" sldId="373"/>
            <ac:picMk id="7" creationId="{F70963FA-C18A-4B65-99A1-E8FBBCDC2945}"/>
          </ac:picMkLst>
        </pc:picChg>
      </pc:sldChg>
    </pc:docChg>
  </pc:docChgLst>
  <pc:docChgLst>
    <pc:chgData name="Robert Kissell" userId="bf6349b8-9e99-4bed-9f2e-ff8272b87063" providerId="ADAL" clId="{920DFB9B-314A-49DC-B189-600964780510}"/>
    <pc:docChg chg="undo custSel addSld delSld modSld">
      <pc:chgData name="Robert Kissell" userId="bf6349b8-9e99-4bed-9f2e-ff8272b87063" providerId="ADAL" clId="{920DFB9B-314A-49DC-B189-600964780510}" dt="2017-11-17T22:48:45.430" v="979" actId="20577"/>
      <pc:docMkLst>
        <pc:docMk/>
      </pc:docMkLst>
      <pc:sldChg chg="add del">
        <pc:chgData name="Robert Kissell" userId="bf6349b8-9e99-4bed-9f2e-ff8272b87063" providerId="ADAL" clId="{920DFB9B-314A-49DC-B189-600964780510}" dt="2017-11-17T19:59:43.695" v="24" actId="2696"/>
        <pc:sldMkLst>
          <pc:docMk/>
          <pc:sldMk cId="2070127837" sldId="256"/>
        </pc:sldMkLst>
      </pc:sldChg>
      <pc:sldChg chg="del">
        <pc:chgData name="Robert Kissell" userId="bf6349b8-9e99-4bed-9f2e-ff8272b87063" providerId="ADAL" clId="{920DFB9B-314A-49DC-B189-600964780510}" dt="2017-11-17T19:59:53.769" v="27" actId="2696"/>
        <pc:sldMkLst>
          <pc:docMk/>
          <pc:sldMk cId="526036122" sldId="257"/>
        </pc:sldMkLst>
      </pc:sldChg>
      <pc:sldChg chg="del">
        <pc:chgData name="Robert Kissell" userId="bf6349b8-9e99-4bed-9f2e-ff8272b87063" providerId="ADAL" clId="{920DFB9B-314A-49DC-B189-600964780510}" dt="2017-11-17T20:04:06.775" v="406" actId="2696"/>
        <pc:sldMkLst>
          <pc:docMk/>
          <pc:sldMk cId="3640148618" sldId="286"/>
        </pc:sldMkLst>
      </pc:sldChg>
      <pc:sldChg chg="modSp">
        <pc:chgData name="Robert Kissell" userId="bf6349b8-9e99-4bed-9f2e-ff8272b87063" providerId="ADAL" clId="{920DFB9B-314A-49DC-B189-600964780510}" dt="2017-11-17T20:04:57.301" v="483" actId="15"/>
        <pc:sldMkLst>
          <pc:docMk/>
          <pc:sldMk cId="1937695689" sldId="320"/>
        </pc:sldMkLst>
        <pc:spChg chg="mod">
          <ac:chgData name="Robert Kissell" userId="bf6349b8-9e99-4bed-9f2e-ff8272b87063" providerId="ADAL" clId="{920DFB9B-314A-49DC-B189-600964780510}" dt="2017-11-17T20:04:40.339" v="452" actId="20577"/>
          <ac:spMkLst>
            <pc:docMk/>
            <pc:sldMk cId="1937695689" sldId="320"/>
            <ac:spMk id="2" creationId="{00000000-0000-0000-0000-000000000000}"/>
          </ac:spMkLst>
        </pc:spChg>
        <pc:spChg chg="mod">
          <ac:chgData name="Robert Kissell" userId="bf6349b8-9e99-4bed-9f2e-ff8272b87063" providerId="ADAL" clId="{920DFB9B-314A-49DC-B189-600964780510}" dt="2017-11-17T20:04:57.301" v="483" actId="15"/>
          <ac:spMkLst>
            <pc:docMk/>
            <pc:sldMk cId="1937695689" sldId="320"/>
            <ac:spMk id="3" creationId="{00000000-0000-0000-0000-000000000000}"/>
          </ac:spMkLst>
        </pc:spChg>
      </pc:sldChg>
      <pc:sldChg chg="addSp delSp modSp">
        <pc:chgData name="Robert Kissell" userId="bf6349b8-9e99-4bed-9f2e-ff8272b87063" providerId="ADAL" clId="{920DFB9B-314A-49DC-B189-600964780510}" dt="2017-11-17T20:07:00.330" v="503" actId="1076"/>
        <pc:sldMkLst>
          <pc:docMk/>
          <pc:sldMk cId="264690315" sldId="330"/>
        </pc:sldMkLst>
        <pc:spChg chg="mod">
          <ac:chgData name="Robert Kissell" userId="bf6349b8-9e99-4bed-9f2e-ff8272b87063" providerId="ADAL" clId="{920DFB9B-314A-49DC-B189-600964780510}" dt="2017-11-17T20:06:55.207" v="502" actId="164"/>
          <ac:spMkLst>
            <pc:docMk/>
            <pc:sldMk cId="264690315" sldId="330"/>
            <ac:spMk id="3" creationId="{4A00C419-6B0E-4ECD-BDBF-FF6AD4BE793E}"/>
          </ac:spMkLst>
        </pc:spChg>
        <pc:spChg chg="mod">
          <ac:chgData name="Robert Kissell" userId="bf6349b8-9e99-4bed-9f2e-ff8272b87063" providerId="ADAL" clId="{920DFB9B-314A-49DC-B189-600964780510}" dt="2017-11-17T20:06:55.207" v="502" actId="164"/>
          <ac:spMkLst>
            <pc:docMk/>
            <pc:sldMk cId="264690315" sldId="330"/>
            <ac:spMk id="8" creationId="{5099BC62-1075-4127-8650-D70F66CFB1B0}"/>
          </ac:spMkLst>
        </pc:spChg>
        <pc:spChg chg="del">
          <ac:chgData name="Robert Kissell" userId="bf6349b8-9e99-4bed-9f2e-ff8272b87063" providerId="ADAL" clId="{920DFB9B-314A-49DC-B189-600964780510}" dt="2017-11-17T20:06:39.386" v="497" actId="478"/>
          <ac:spMkLst>
            <pc:docMk/>
            <pc:sldMk cId="264690315" sldId="330"/>
            <ac:spMk id="9" creationId="{91B717E0-0D1D-4781-A164-7EE76AAB73B4}"/>
          </ac:spMkLst>
        </pc:spChg>
        <pc:spChg chg="mod">
          <ac:chgData name="Robert Kissell" userId="bf6349b8-9e99-4bed-9f2e-ff8272b87063" providerId="ADAL" clId="{920DFB9B-314A-49DC-B189-600964780510}" dt="2017-11-17T20:06:55.207" v="502" actId="164"/>
          <ac:spMkLst>
            <pc:docMk/>
            <pc:sldMk cId="264690315" sldId="330"/>
            <ac:spMk id="11" creationId="{59A42C19-3C32-456A-8802-32AC2835B18A}"/>
          </ac:spMkLst>
        </pc:spChg>
        <pc:spChg chg="mod">
          <ac:chgData name="Robert Kissell" userId="bf6349b8-9e99-4bed-9f2e-ff8272b87063" providerId="ADAL" clId="{920DFB9B-314A-49DC-B189-600964780510}" dt="2017-11-17T20:06:55.207" v="502" actId="164"/>
          <ac:spMkLst>
            <pc:docMk/>
            <pc:sldMk cId="264690315" sldId="330"/>
            <ac:spMk id="12" creationId="{3B44B7E5-F8DE-445E-9AE4-D338FF6A2D10}"/>
          </ac:spMkLst>
        </pc:spChg>
        <pc:spChg chg="mod">
          <ac:chgData name="Robert Kissell" userId="bf6349b8-9e99-4bed-9f2e-ff8272b87063" providerId="ADAL" clId="{920DFB9B-314A-49DC-B189-600964780510}" dt="2017-11-17T20:06:55.207" v="502" actId="164"/>
          <ac:spMkLst>
            <pc:docMk/>
            <pc:sldMk cId="264690315" sldId="330"/>
            <ac:spMk id="13" creationId="{FFD48772-DE53-412E-88C0-8C0690220FA1}"/>
          </ac:spMkLst>
        </pc:spChg>
        <pc:spChg chg="del">
          <ac:chgData name="Robert Kissell" userId="bf6349b8-9e99-4bed-9f2e-ff8272b87063" providerId="ADAL" clId="{920DFB9B-314A-49DC-B189-600964780510}" dt="2017-11-17T20:06:43.678" v="501" actId="478"/>
          <ac:spMkLst>
            <pc:docMk/>
            <pc:sldMk cId="264690315" sldId="330"/>
            <ac:spMk id="14" creationId="{FE5FBBD0-A5A4-4CF5-9253-8BB875526F79}"/>
          </ac:spMkLst>
        </pc:spChg>
        <pc:spChg chg="del mod">
          <ac:chgData name="Robert Kissell" userId="bf6349b8-9e99-4bed-9f2e-ff8272b87063" providerId="ADAL" clId="{920DFB9B-314A-49DC-B189-600964780510}" dt="2017-11-17T20:06:40.949" v="499" actId="478"/>
          <ac:spMkLst>
            <pc:docMk/>
            <pc:sldMk cId="264690315" sldId="330"/>
            <ac:spMk id="15" creationId="{A1FEF590-CE4C-424C-9D60-7F22CB52D940}"/>
          </ac:spMkLst>
        </pc:spChg>
        <pc:spChg chg="del">
          <ac:chgData name="Robert Kissell" userId="bf6349b8-9e99-4bed-9f2e-ff8272b87063" providerId="ADAL" clId="{920DFB9B-314A-49DC-B189-600964780510}" dt="2017-11-17T20:06:42.378" v="500" actId="478"/>
          <ac:spMkLst>
            <pc:docMk/>
            <pc:sldMk cId="264690315" sldId="330"/>
            <ac:spMk id="16" creationId="{A3EC16D2-1045-4C08-845B-2FE81F4FD462}"/>
          </ac:spMkLst>
        </pc:spChg>
        <pc:spChg chg="del">
          <ac:chgData name="Robert Kissell" userId="bf6349b8-9e99-4bed-9f2e-ff8272b87063" providerId="ADAL" clId="{920DFB9B-314A-49DC-B189-600964780510}" dt="2017-11-17T20:06:36.767" v="496" actId="478"/>
          <ac:spMkLst>
            <pc:docMk/>
            <pc:sldMk cId="264690315" sldId="330"/>
            <ac:spMk id="17" creationId="{DD18EAE1-CAFD-495B-A0AD-ADD25A93EBCA}"/>
          </ac:spMkLst>
        </pc:spChg>
        <pc:grpChg chg="add mod">
          <ac:chgData name="Robert Kissell" userId="bf6349b8-9e99-4bed-9f2e-ff8272b87063" providerId="ADAL" clId="{920DFB9B-314A-49DC-B189-600964780510}" dt="2017-11-17T20:07:00.330" v="503" actId="1076"/>
          <ac:grpSpMkLst>
            <pc:docMk/>
            <pc:sldMk cId="264690315" sldId="330"/>
            <ac:grpSpMk id="4" creationId="{212A49E5-1571-4EBE-BF3E-EDE3516BEDCE}"/>
          </ac:grpSpMkLst>
        </pc:grpChg>
      </pc:sldChg>
      <pc:sldChg chg="del">
        <pc:chgData name="Robert Kissell" userId="bf6349b8-9e99-4bed-9f2e-ff8272b87063" providerId="ADAL" clId="{920DFB9B-314A-49DC-B189-600964780510}" dt="2017-11-17T21:59:43.832" v="508" actId="2696"/>
        <pc:sldMkLst>
          <pc:docMk/>
          <pc:sldMk cId="3415556164" sldId="351"/>
        </pc:sldMkLst>
      </pc:sldChg>
      <pc:sldChg chg="modSp">
        <pc:chgData name="Robert Kissell" userId="bf6349b8-9e99-4bed-9f2e-ff8272b87063" providerId="ADAL" clId="{920DFB9B-314A-49DC-B189-600964780510}" dt="2017-11-17T20:03:50.603" v="404" actId="20577"/>
        <pc:sldMkLst>
          <pc:docMk/>
          <pc:sldMk cId="3670048492" sldId="352"/>
        </pc:sldMkLst>
        <pc:spChg chg="mod">
          <ac:chgData name="Robert Kissell" userId="bf6349b8-9e99-4bed-9f2e-ff8272b87063" providerId="ADAL" clId="{920DFB9B-314A-49DC-B189-600964780510}" dt="2017-11-17T20:03:50.603" v="404" actId="20577"/>
          <ac:spMkLst>
            <pc:docMk/>
            <pc:sldMk cId="3670048492" sldId="352"/>
            <ac:spMk id="2" creationId="{00000000-0000-0000-0000-000000000000}"/>
          </ac:spMkLst>
        </pc:spChg>
        <pc:spChg chg="mod">
          <ac:chgData name="Robert Kissell" userId="bf6349b8-9e99-4bed-9f2e-ff8272b87063" providerId="ADAL" clId="{920DFB9B-314A-49DC-B189-600964780510}" dt="2017-11-17T20:03:41.217" v="395" actId="20577"/>
          <ac:spMkLst>
            <pc:docMk/>
            <pc:sldMk cId="3670048492" sldId="352"/>
            <ac:spMk id="3" creationId="{00000000-0000-0000-0000-000000000000}"/>
          </ac:spMkLst>
        </pc:spChg>
      </pc:sldChg>
      <pc:sldChg chg="del">
        <pc:chgData name="Robert Kissell" userId="bf6349b8-9e99-4bed-9f2e-ff8272b87063" providerId="ADAL" clId="{920DFB9B-314A-49DC-B189-600964780510}" dt="2017-11-17T20:03:59.233" v="405" actId="2696"/>
        <pc:sldMkLst>
          <pc:docMk/>
          <pc:sldMk cId="3912310152" sldId="353"/>
        </pc:sldMkLst>
      </pc:sldChg>
      <pc:sldChg chg="del">
        <pc:chgData name="Robert Kissell" userId="bf6349b8-9e99-4bed-9f2e-ff8272b87063" providerId="ADAL" clId="{920DFB9B-314A-49DC-B189-600964780510}" dt="2017-11-17T21:59:43.839" v="509" actId="2696"/>
        <pc:sldMkLst>
          <pc:docMk/>
          <pc:sldMk cId="3754894694" sldId="372"/>
        </pc:sldMkLst>
      </pc:sldChg>
      <pc:sldChg chg="del">
        <pc:chgData name="Robert Kissell" userId="bf6349b8-9e99-4bed-9f2e-ff8272b87063" providerId="ADAL" clId="{920DFB9B-314A-49DC-B189-600964780510}" dt="2017-11-17T21:59:43.822" v="507" actId="2696"/>
        <pc:sldMkLst>
          <pc:docMk/>
          <pc:sldMk cId="1834871046" sldId="373"/>
        </pc:sldMkLst>
      </pc:sldChg>
      <pc:sldChg chg="modSp del">
        <pc:chgData name="Robert Kissell" userId="bf6349b8-9e99-4bed-9f2e-ff8272b87063" providerId="ADAL" clId="{920DFB9B-314A-49DC-B189-600964780510}" dt="2017-11-17T19:59:41.143" v="23" actId="2696"/>
        <pc:sldMkLst>
          <pc:docMk/>
          <pc:sldMk cId="3852222024" sldId="374"/>
        </pc:sldMkLst>
        <pc:spChg chg="mod">
          <ac:chgData name="Robert Kissell" userId="bf6349b8-9e99-4bed-9f2e-ff8272b87063" providerId="ADAL" clId="{920DFB9B-314A-49DC-B189-600964780510}" dt="2017-11-17T19:59:04.092" v="16" actId="20577"/>
          <ac:spMkLst>
            <pc:docMk/>
            <pc:sldMk cId="3852222024" sldId="374"/>
            <ac:spMk id="5122" creationId="{00000000-0000-0000-0000-000000000000}"/>
          </ac:spMkLst>
        </pc:spChg>
      </pc:sldChg>
      <pc:sldChg chg="addSp delSp modSp add">
        <pc:chgData name="Robert Kissell" userId="bf6349b8-9e99-4bed-9f2e-ff8272b87063" providerId="ADAL" clId="{920DFB9B-314A-49DC-B189-600964780510}" dt="2017-11-17T19:59:47.847" v="26" actId="6549"/>
        <pc:sldMkLst>
          <pc:docMk/>
          <pc:sldMk cId="633034726" sldId="375"/>
        </pc:sldMkLst>
        <pc:spChg chg="mod">
          <ac:chgData name="Robert Kissell" userId="bf6349b8-9e99-4bed-9f2e-ff8272b87063" providerId="ADAL" clId="{920DFB9B-314A-49DC-B189-600964780510}" dt="2017-11-17T19:59:47.847" v="26" actId="6549"/>
          <ac:spMkLst>
            <pc:docMk/>
            <pc:sldMk cId="633034726" sldId="375"/>
            <ac:spMk id="2" creationId="{00000000-0000-0000-0000-000000000000}"/>
          </ac:spMkLst>
        </pc:spChg>
        <pc:spChg chg="del">
          <ac:chgData name="Robert Kissell" userId="bf6349b8-9e99-4bed-9f2e-ff8272b87063" providerId="ADAL" clId="{920DFB9B-314A-49DC-B189-600964780510}" dt="2017-11-17T19:59:33.815" v="20" actId="478"/>
          <ac:spMkLst>
            <pc:docMk/>
            <pc:sldMk cId="633034726" sldId="375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920DFB9B-314A-49DC-B189-600964780510}" dt="2017-11-17T19:59:36.147" v="21" actId="478"/>
          <ac:spMkLst>
            <pc:docMk/>
            <pc:sldMk cId="633034726" sldId="375"/>
            <ac:spMk id="6" creationId="{E2912612-9438-4B35-B6F2-ECB62423F00B}"/>
          </ac:spMkLst>
        </pc:spChg>
        <pc:spChg chg="add">
          <ac:chgData name="Robert Kissell" userId="bf6349b8-9e99-4bed-9f2e-ff8272b87063" providerId="ADAL" clId="{920DFB9B-314A-49DC-B189-600964780510}" dt="2017-11-17T19:59:36.639" v="22"/>
          <ac:spMkLst>
            <pc:docMk/>
            <pc:sldMk cId="633034726" sldId="375"/>
            <ac:spMk id="7" creationId="{3D57A310-BDD6-478B-A40F-0BCB04A500B2}"/>
          </ac:spMkLst>
        </pc:spChg>
        <pc:cxnChg chg="mod">
          <ac:chgData name="Robert Kissell" userId="bf6349b8-9e99-4bed-9f2e-ff8272b87063" providerId="ADAL" clId="{920DFB9B-314A-49DC-B189-600964780510}" dt="2017-11-17T19:59:45.831" v="25" actId="1076"/>
          <ac:cxnSpMkLst>
            <pc:docMk/>
            <pc:sldMk cId="633034726" sldId="375"/>
            <ac:cxnSpMk id="5" creationId="{00000000-0000-0000-0000-000000000000}"/>
          </ac:cxnSpMkLst>
        </pc:cxnChg>
      </pc:sldChg>
      <pc:sldChg chg="addSp delSp modSp add">
        <pc:chgData name="Robert Kissell" userId="bf6349b8-9e99-4bed-9f2e-ff8272b87063" providerId="ADAL" clId="{920DFB9B-314A-49DC-B189-600964780510}" dt="2017-11-17T20:06:32.899" v="495" actId="1076"/>
        <pc:sldMkLst>
          <pc:docMk/>
          <pc:sldMk cId="2068873605" sldId="376"/>
        </pc:sldMkLst>
        <pc:spChg chg="del">
          <ac:chgData name="Robert Kissell" userId="bf6349b8-9e99-4bed-9f2e-ff8272b87063" providerId="ADAL" clId="{920DFB9B-314A-49DC-B189-600964780510}" dt="2017-11-17T20:05:53.956" v="485" actId="478"/>
          <ac:spMkLst>
            <pc:docMk/>
            <pc:sldMk cId="2068873605" sldId="376"/>
            <ac:spMk id="3" creationId="{4A00C419-6B0E-4ECD-BDBF-FF6AD4BE793E}"/>
          </ac:spMkLst>
        </pc:spChg>
        <pc:spChg chg="del mod">
          <ac:chgData name="Robert Kissell" userId="bf6349b8-9e99-4bed-9f2e-ff8272b87063" providerId="ADAL" clId="{920DFB9B-314A-49DC-B189-600964780510}" dt="2017-11-17T20:06:08.475" v="489" actId="478"/>
          <ac:spMkLst>
            <pc:docMk/>
            <pc:sldMk cId="2068873605" sldId="376"/>
            <ac:spMk id="8" creationId="{5099BC62-1075-4127-8650-D70F66CFB1B0}"/>
          </ac:spMkLst>
        </pc:spChg>
        <pc:spChg chg="mod">
          <ac:chgData name="Robert Kissell" userId="bf6349b8-9e99-4bed-9f2e-ff8272b87063" providerId="ADAL" clId="{920DFB9B-314A-49DC-B189-600964780510}" dt="2017-11-17T20:06:28.876" v="494" actId="164"/>
          <ac:spMkLst>
            <pc:docMk/>
            <pc:sldMk cId="2068873605" sldId="376"/>
            <ac:spMk id="9" creationId="{91B717E0-0D1D-4781-A164-7EE76AAB73B4}"/>
          </ac:spMkLst>
        </pc:spChg>
        <pc:spChg chg="del">
          <ac:chgData name="Robert Kissell" userId="bf6349b8-9e99-4bed-9f2e-ff8272b87063" providerId="ADAL" clId="{920DFB9B-314A-49DC-B189-600964780510}" dt="2017-11-17T20:06:11.628" v="491" actId="478"/>
          <ac:spMkLst>
            <pc:docMk/>
            <pc:sldMk cId="2068873605" sldId="376"/>
            <ac:spMk id="11" creationId="{59A42C19-3C32-456A-8802-32AC2835B18A}"/>
          </ac:spMkLst>
        </pc:spChg>
        <pc:spChg chg="del">
          <ac:chgData name="Robert Kissell" userId="bf6349b8-9e99-4bed-9f2e-ff8272b87063" providerId="ADAL" clId="{920DFB9B-314A-49DC-B189-600964780510}" dt="2017-11-17T20:05:58.024" v="486" actId="478"/>
          <ac:spMkLst>
            <pc:docMk/>
            <pc:sldMk cId="2068873605" sldId="376"/>
            <ac:spMk id="12" creationId="{3B44B7E5-F8DE-445E-9AE4-D338FF6A2D10}"/>
          </ac:spMkLst>
        </pc:spChg>
        <pc:spChg chg="del">
          <ac:chgData name="Robert Kissell" userId="bf6349b8-9e99-4bed-9f2e-ff8272b87063" providerId="ADAL" clId="{920DFB9B-314A-49DC-B189-600964780510}" dt="2017-11-17T20:06:10.129" v="490" actId="478"/>
          <ac:spMkLst>
            <pc:docMk/>
            <pc:sldMk cId="2068873605" sldId="376"/>
            <ac:spMk id="13" creationId="{FFD48772-DE53-412E-88C0-8C0690220FA1}"/>
          </ac:spMkLst>
        </pc:spChg>
        <pc:spChg chg="mod">
          <ac:chgData name="Robert Kissell" userId="bf6349b8-9e99-4bed-9f2e-ff8272b87063" providerId="ADAL" clId="{920DFB9B-314A-49DC-B189-600964780510}" dt="2017-11-17T20:06:28.876" v="494" actId="164"/>
          <ac:spMkLst>
            <pc:docMk/>
            <pc:sldMk cId="2068873605" sldId="376"/>
            <ac:spMk id="14" creationId="{FE5FBBD0-A5A4-4CF5-9253-8BB875526F79}"/>
          </ac:spMkLst>
        </pc:spChg>
        <pc:spChg chg="mod">
          <ac:chgData name="Robert Kissell" userId="bf6349b8-9e99-4bed-9f2e-ff8272b87063" providerId="ADAL" clId="{920DFB9B-314A-49DC-B189-600964780510}" dt="2017-11-17T20:06:28.876" v="494" actId="164"/>
          <ac:spMkLst>
            <pc:docMk/>
            <pc:sldMk cId="2068873605" sldId="376"/>
            <ac:spMk id="15" creationId="{A1FEF590-CE4C-424C-9D60-7F22CB52D940}"/>
          </ac:spMkLst>
        </pc:spChg>
        <pc:spChg chg="mod">
          <ac:chgData name="Robert Kissell" userId="bf6349b8-9e99-4bed-9f2e-ff8272b87063" providerId="ADAL" clId="{920DFB9B-314A-49DC-B189-600964780510}" dt="2017-11-17T20:06:28.876" v="494" actId="164"/>
          <ac:spMkLst>
            <pc:docMk/>
            <pc:sldMk cId="2068873605" sldId="376"/>
            <ac:spMk id="16" creationId="{A3EC16D2-1045-4C08-845B-2FE81F4FD462}"/>
          </ac:spMkLst>
        </pc:spChg>
        <pc:spChg chg="mod">
          <ac:chgData name="Robert Kissell" userId="bf6349b8-9e99-4bed-9f2e-ff8272b87063" providerId="ADAL" clId="{920DFB9B-314A-49DC-B189-600964780510}" dt="2017-11-17T20:06:28.876" v="494" actId="164"/>
          <ac:spMkLst>
            <pc:docMk/>
            <pc:sldMk cId="2068873605" sldId="376"/>
            <ac:spMk id="17" creationId="{DD18EAE1-CAFD-495B-A0AD-ADD25A93EBCA}"/>
          </ac:spMkLst>
        </pc:spChg>
        <pc:grpChg chg="add mod">
          <ac:chgData name="Robert Kissell" userId="bf6349b8-9e99-4bed-9f2e-ff8272b87063" providerId="ADAL" clId="{920DFB9B-314A-49DC-B189-600964780510}" dt="2017-11-17T20:06:32.899" v="495" actId="1076"/>
          <ac:grpSpMkLst>
            <pc:docMk/>
            <pc:sldMk cId="2068873605" sldId="376"/>
            <ac:grpSpMk id="4" creationId="{DE42108A-459E-433D-A16D-A167A86AD63F}"/>
          </ac:grpSpMkLst>
        </pc:grpChg>
      </pc:sldChg>
      <pc:sldChg chg="add">
        <pc:chgData name="Robert Kissell" userId="bf6349b8-9e99-4bed-9f2e-ff8272b87063" providerId="ADAL" clId="{920DFB9B-314A-49DC-B189-600964780510}" dt="2017-11-17T20:06:02.221" v="487"/>
        <pc:sldMkLst>
          <pc:docMk/>
          <pc:sldMk cId="393177852" sldId="377"/>
        </pc:sldMkLst>
      </pc:sldChg>
      <pc:sldChg chg="modSp add del">
        <pc:chgData name="Robert Kissell" userId="bf6349b8-9e99-4bed-9f2e-ff8272b87063" providerId="ADAL" clId="{920DFB9B-314A-49DC-B189-600964780510}" dt="2017-11-17T22:48:45.430" v="979" actId="20577"/>
        <pc:sldMkLst>
          <pc:docMk/>
          <pc:sldMk cId="2105451438" sldId="378"/>
        </pc:sldMkLst>
        <pc:spChg chg="mod">
          <ac:chgData name="Robert Kissell" userId="bf6349b8-9e99-4bed-9f2e-ff8272b87063" providerId="ADAL" clId="{920DFB9B-314A-49DC-B189-600964780510}" dt="2017-11-17T22:44:19.737" v="519" actId="20577"/>
          <ac:spMkLst>
            <pc:docMk/>
            <pc:sldMk cId="2105451438" sldId="378"/>
            <ac:spMk id="2" creationId="{00000000-0000-0000-0000-000000000000}"/>
          </ac:spMkLst>
        </pc:spChg>
        <pc:spChg chg="mod">
          <ac:chgData name="Robert Kissell" userId="bf6349b8-9e99-4bed-9f2e-ff8272b87063" providerId="ADAL" clId="{920DFB9B-314A-49DC-B189-600964780510}" dt="2017-11-17T22:48:45.430" v="979" actId="20577"/>
          <ac:spMkLst>
            <pc:docMk/>
            <pc:sldMk cId="2105451438" sldId="378"/>
            <ac:spMk id="3" creationId="{00000000-0000-0000-0000-000000000000}"/>
          </ac:spMkLst>
        </pc:spChg>
      </pc:sldChg>
      <pc:sldChg chg="modSp add del">
        <pc:chgData name="Robert Kissell" userId="bf6349b8-9e99-4bed-9f2e-ff8272b87063" providerId="ADAL" clId="{920DFB9B-314A-49DC-B189-600964780510}" dt="2017-11-17T20:08:12.328" v="506" actId="2696"/>
        <pc:sldMkLst>
          <pc:docMk/>
          <pc:sldMk cId="3712852550" sldId="378"/>
        </pc:sldMkLst>
        <pc:picChg chg="mod">
          <ac:chgData name="Robert Kissell" userId="bf6349b8-9e99-4bed-9f2e-ff8272b87063" providerId="ADAL" clId="{920DFB9B-314A-49DC-B189-600964780510}" dt="2017-11-17T20:08:07.515" v="505" actId="1076"/>
          <ac:picMkLst>
            <pc:docMk/>
            <pc:sldMk cId="3712852550" sldId="378"/>
            <ac:picMk id="4" creationId="{3577A5C3-D2D0-4F18-918A-C51586843A40}"/>
          </ac:picMkLst>
        </pc:picChg>
      </pc:sldChg>
    </pc:docChg>
  </pc:docChgLst>
  <pc:docChgLst>
    <pc:chgData name="Robert Kissell" userId="bf6349b8-9e99-4bed-9f2e-ff8272b87063" providerId="ADAL" clId="{A2CE5688-8B91-4912-9572-4AFD33BD18F5}"/>
    <pc:docChg chg="undo custSel addSld delSld modSld">
      <pc:chgData name="Robert Kissell" userId="bf6349b8-9e99-4bed-9f2e-ff8272b87063" providerId="ADAL" clId="{A2CE5688-8B91-4912-9572-4AFD33BD18F5}" dt="2017-10-11T17:59:15.873" v="807" actId="20577"/>
      <pc:docMkLst>
        <pc:docMk/>
      </pc:docMkLst>
      <pc:sldChg chg="delSp modSp">
        <pc:chgData name="Robert Kissell" userId="bf6349b8-9e99-4bed-9f2e-ff8272b87063" providerId="ADAL" clId="{A2CE5688-8B91-4912-9572-4AFD33BD18F5}" dt="2017-10-11T17:54:52.026" v="662" actId="948"/>
        <pc:sldMkLst>
          <pc:docMk/>
          <pc:sldMk cId="2070127837" sldId="256"/>
        </pc:sldMkLst>
        <pc:spChg chg="mod">
          <ac:chgData name="Robert Kissell" userId="bf6349b8-9e99-4bed-9f2e-ff8272b87063" providerId="ADAL" clId="{A2CE5688-8B91-4912-9572-4AFD33BD18F5}" dt="2017-10-11T17:54:52.026" v="662" actId="948"/>
          <ac:spMkLst>
            <pc:docMk/>
            <pc:sldMk cId="2070127837" sldId="256"/>
            <ac:spMk id="2" creationId="{FCFD6DB1-588B-4D2D-845C-FDD8258CBFEB}"/>
          </ac:spMkLst>
        </pc:spChg>
        <pc:spChg chg="mod">
          <ac:chgData name="Robert Kissell" userId="bf6349b8-9e99-4bed-9f2e-ff8272b87063" providerId="ADAL" clId="{A2CE5688-8B91-4912-9572-4AFD33BD18F5}" dt="2017-10-11T17:54:32.825" v="659" actId="1076"/>
          <ac:spMkLst>
            <pc:docMk/>
            <pc:sldMk cId="2070127837" sldId="256"/>
            <ac:spMk id="3" creationId="{0E1D14A6-4186-47D6-A37E-C846662D6FA8}"/>
          </ac:spMkLst>
        </pc:spChg>
        <pc:cxnChg chg="del mod">
          <ac:chgData name="Robert Kissell" userId="bf6349b8-9e99-4bed-9f2e-ff8272b87063" providerId="ADAL" clId="{A2CE5688-8B91-4912-9572-4AFD33BD18F5}" dt="2017-10-11T17:36:46.203" v="73" actId="478"/>
          <ac:cxnSpMkLst>
            <pc:docMk/>
            <pc:sldMk cId="2070127837" sldId="256"/>
            <ac:cxnSpMk id="6" creationId="{741FEAC9-1209-4ECC-9A54-324FC13F7C34}"/>
          </ac:cxnSpMkLst>
        </pc:cxnChg>
      </pc:sldChg>
      <pc:sldChg chg="modSp">
        <pc:chgData name="Robert Kissell" userId="bf6349b8-9e99-4bed-9f2e-ff8272b87063" providerId="ADAL" clId="{A2CE5688-8B91-4912-9572-4AFD33BD18F5}" dt="2017-10-11T17:46:51.247" v="347" actId="6549"/>
        <pc:sldMkLst>
          <pc:docMk/>
          <pc:sldMk cId="526036122" sldId="257"/>
        </pc:sldMkLst>
        <pc:spChg chg="mod">
          <ac:chgData name="Robert Kissell" userId="bf6349b8-9e99-4bed-9f2e-ff8272b87063" providerId="ADAL" clId="{A2CE5688-8B91-4912-9572-4AFD33BD18F5}" dt="2017-10-11T17:46:08.726" v="336" actId="6549"/>
          <ac:spMkLst>
            <pc:docMk/>
            <pc:sldMk cId="526036122" sldId="257"/>
            <ac:spMk id="2" creationId="{00000000-0000-0000-0000-000000000000}"/>
          </ac:spMkLst>
        </pc:spChg>
        <pc:spChg chg="mod">
          <ac:chgData name="Robert Kissell" userId="bf6349b8-9e99-4bed-9f2e-ff8272b87063" providerId="ADAL" clId="{A2CE5688-8B91-4912-9572-4AFD33BD18F5}" dt="2017-10-11T17:46:51.247" v="347" actId="6549"/>
          <ac:spMkLst>
            <pc:docMk/>
            <pc:sldMk cId="526036122" sldId="257"/>
            <ac:spMk id="3" creationId="{00000000-0000-0000-0000-000000000000}"/>
          </ac:spMkLst>
        </pc:spChg>
        <pc:cxnChg chg="mod">
          <ac:chgData name="Robert Kissell" userId="bf6349b8-9e99-4bed-9f2e-ff8272b87063" providerId="ADAL" clId="{A2CE5688-8B91-4912-9572-4AFD33BD18F5}" dt="2017-10-11T17:46:28.377" v="339" actId="693"/>
          <ac:cxnSpMkLst>
            <pc:docMk/>
            <pc:sldMk cId="526036122" sldId="257"/>
            <ac:cxnSpMk id="5" creationId="{00000000-0000-0000-0000-000000000000}"/>
          </ac:cxnSpMkLst>
        </pc:cxnChg>
      </pc:sldChg>
      <pc:sldChg chg="modSp">
        <pc:chgData name="Robert Kissell" userId="bf6349b8-9e99-4bed-9f2e-ff8272b87063" providerId="ADAL" clId="{A2CE5688-8B91-4912-9572-4AFD33BD18F5}" dt="2017-10-11T17:56:29.247" v="802" actId="20577"/>
        <pc:sldMkLst>
          <pc:docMk/>
          <pc:sldMk cId="3640148618" sldId="286"/>
        </pc:sldMkLst>
        <pc:spChg chg="mod">
          <ac:chgData name="Robert Kissell" userId="bf6349b8-9e99-4bed-9f2e-ff8272b87063" providerId="ADAL" clId="{A2CE5688-8B91-4912-9572-4AFD33BD18F5}" dt="2017-10-11T17:56:29.247" v="802" actId="20577"/>
          <ac:spMkLst>
            <pc:docMk/>
            <pc:sldMk cId="3640148618" sldId="286"/>
            <ac:spMk id="23" creationId="{73C18245-026F-439D-A21C-E4BCB546EFE0}"/>
          </ac:spMkLst>
        </pc:spChg>
        <pc:grpChg chg="mod">
          <ac:chgData name="Robert Kissell" userId="bf6349b8-9e99-4bed-9f2e-ff8272b87063" providerId="ADAL" clId="{A2CE5688-8B91-4912-9572-4AFD33BD18F5}" dt="2017-10-11T17:56:29.247" v="802" actId="20577"/>
          <ac:grpSpMkLst>
            <pc:docMk/>
            <pc:sldMk cId="3640148618" sldId="286"/>
            <ac:grpSpMk id="2" creationId="{6D9655D8-9C41-4DFB-95B6-84822A4756FA}"/>
          </ac:grpSpMkLst>
        </pc:grpChg>
      </pc:sldChg>
      <pc:sldChg chg="del">
        <pc:chgData name="Robert Kissell" userId="bf6349b8-9e99-4bed-9f2e-ff8272b87063" providerId="ADAL" clId="{A2CE5688-8B91-4912-9572-4AFD33BD18F5}" dt="2017-10-11T17:41:15.324" v="271" actId="2696"/>
        <pc:sldMkLst>
          <pc:docMk/>
          <pc:sldMk cId="1878518582" sldId="310"/>
        </pc:sldMkLst>
      </pc:sldChg>
      <pc:sldChg chg="modSp">
        <pc:chgData name="Robert Kissell" userId="bf6349b8-9e99-4bed-9f2e-ff8272b87063" providerId="ADAL" clId="{A2CE5688-8B91-4912-9572-4AFD33BD18F5}" dt="2017-10-11T17:43:18.498" v="318" actId="20577"/>
        <pc:sldMkLst>
          <pc:docMk/>
          <pc:sldMk cId="1167522699" sldId="312"/>
        </pc:sldMkLst>
        <pc:spChg chg="mod">
          <ac:chgData name="Robert Kissell" userId="bf6349b8-9e99-4bed-9f2e-ff8272b87063" providerId="ADAL" clId="{A2CE5688-8B91-4912-9572-4AFD33BD18F5}" dt="2017-10-11T17:43:18.498" v="318" actId="20577"/>
          <ac:spMkLst>
            <pc:docMk/>
            <pc:sldMk cId="1167522699" sldId="312"/>
            <ac:spMk id="2" creationId="{00000000-0000-0000-0000-000000000000}"/>
          </ac:spMkLst>
        </pc:spChg>
        <pc:cxnChg chg="mod">
          <ac:chgData name="Robert Kissell" userId="bf6349b8-9e99-4bed-9f2e-ff8272b87063" providerId="ADAL" clId="{A2CE5688-8B91-4912-9572-4AFD33BD18F5}" dt="2017-10-11T17:43:04.779" v="286" actId="1582"/>
          <ac:cxnSpMkLst>
            <pc:docMk/>
            <pc:sldMk cId="1167522699" sldId="312"/>
            <ac:cxnSpMk id="5" creationId="{00000000-0000-0000-0000-000000000000}"/>
          </ac:cxnSpMkLst>
        </pc:cxnChg>
      </pc:sldChg>
      <pc:sldChg chg="modSp add">
        <pc:chgData name="Robert Kissell" userId="bf6349b8-9e99-4bed-9f2e-ff8272b87063" providerId="ADAL" clId="{A2CE5688-8B91-4912-9572-4AFD33BD18F5}" dt="2017-10-11T17:41:58.213" v="277" actId="14100"/>
        <pc:sldMkLst>
          <pc:docMk/>
          <pc:sldMk cId="428977490" sldId="314"/>
        </pc:sldMkLst>
        <pc:spChg chg="mod">
          <ac:chgData name="Robert Kissell" userId="bf6349b8-9e99-4bed-9f2e-ff8272b87063" providerId="ADAL" clId="{A2CE5688-8B91-4912-9572-4AFD33BD18F5}" dt="2017-10-11T17:41:58.213" v="277" actId="14100"/>
          <ac:spMkLst>
            <pc:docMk/>
            <pc:sldMk cId="428977490" sldId="314"/>
            <ac:spMk id="8" creationId="{DD1E9343-783C-48E8-BFE1-17B9757B043C}"/>
          </ac:spMkLst>
        </pc:spChg>
        <pc:cxnChg chg="mod">
          <ac:chgData name="Robert Kissell" userId="bf6349b8-9e99-4bed-9f2e-ff8272b87063" providerId="ADAL" clId="{A2CE5688-8B91-4912-9572-4AFD33BD18F5}" dt="2017-10-11T17:41:38.692" v="273" actId="1582"/>
          <ac:cxnSpMkLst>
            <pc:docMk/>
            <pc:sldMk cId="428977490" sldId="314"/>
            <ac:cxnSpMk id="5" creationId="{00000000-0000-0000-0000-000000000000}"/>
          </ac:cxnSpMkLst>
        </pc:cxnChg>
      </pc:sldChg>
      <pc:sldChg chg="modSp add">
        <pc:chgData name="Robert Kissell" userId="bf6349b8-9e99-4bed-9f2e-ff8272b87063" providerId="ADAL" clId="{A2CE5688-8B91-4912-9572-4AFD33BD18F5}" dt="2017-10-11T17:43:56.771" v="331" actId="20577"/>
        <pc:sldMkLst>
          <pc:docMk/>
          <pc:sldMk cId="586151842" sldId="315"/>
        </pc:sldMkLst>
        <pc:spChg chg="mod">
          <ac:chgData name="Robert Kissell" userId="bf6349b8-9e99-4bed-9f2e-ff8272b87063" providerId="ADAL" clId="{A2CE5688-8B91-4912-9572-4AFD33BD18F5}" dt="2017-10-11T17:43:56.771" v="331" actId="20577"/>
          <ac:spMkLst>
            <pc:docMk/>
            <pc:sldMk cId="586151842" sldId="315"/>
            <ac:spMk id="3" creationId="{00000000-0000-0000-0000-000000000000}"/>
          </ac:spMkLst>
        </pc:spChg>
      </pc:sldChg>
      <pc:sldChg chg="add">
        <pc:chgData name="Robert Kissell" userId="bf6349b8-9e99-4bed-9f2e-ff8272b87063" providerId="ADAL" clId="{A2CE5688-8B91-4912-9572-4AFD33BD18F5}" dt="2017-10-11T17:44:02.137" v="332" actId="20577"/>
        <pc:sldMkLst>
          <pc:docMk/>
          <pc:sldMk cId="1531678733" sldId="316"/>
        </pc:sldMkLst>
      </pc:sldChg>
      <pc:sldChg chg="add">
        <pc:chgData name="Robert Kissell" userId="bf6349b8-9e99-4bed-9f2e-ff8272b87063" providerId="ADAL" clId="{A2CE5688-8B91-4912-9572-4AFD33BD18F5}" dt="2017-10-11T17:44:03.024" v="333" actId="20577"/>
        <pc:sldMkLst>
          <pc:docMk/>
          <pc:sldMk cId="2759341856" sldId="317"/>
        </pc:sldMkLst>
      </pc:sldChg>
      <pc:sldChg chg="add">
        <pc:chgData name="Robert Kissell" userId="bf6349b8-9e99-4bed-9f2e-ff8272b87063" providerId="ADAL" clId="{A2CE5688-8B91-4912-9572-4AFD33BD18F5}" dt="2017-10-11T17:44:03.937" v="334" actId="20577"/>
        <pc:sldMkLst>
          <pc:docMk/>
          <pc:sldMk cId="2289368694" sldId="318"/>
        </pc:sldMkLst>
      </pc:sldChg>
      <pc:sldChg chg="modSp add">
        <pc:chgData name="Robert Kissell" userId="bf6349b8-9e99-4bed-9f2e-ff8272b87063" providerId="ADAL" clId="{A2CE5688-8B91-4912-9572-4AFD33BD18F5}" dt="2017-10-11T17:59:15.873" v="807" actId="20577"/>
        <pc:sldMkLst>
          <pc:docMk/>
          <pc:sldMk cId="2147386239" sldId="319"/>
        </pc:sldMkLst>
        <pc:spChg chg="mod">
          <ac:chgData name="Robert Kissell" userId="bf6349b8-9e99-4bed-9f2e-ff8272b87063" providerId="ADAL" clId="{A2CE5688-8B91-4912-9572-4AFD33BD18F5}" dt="2017-10-11T17:59:15.873" v="807" actId="20577"/>
          <ac:spMkLst>
            <pc:docMk/>
            <pc:sldMk cId="2147386239" sldId="319"/>
            <ac:spMk id="3" creationId="{00000000-0000-0000-0000-000000000000}"/>
          </ac:spMkLst>
        </pc:spChg>
      </pc:sldChg>
      <pc:sldChg chg="modSp add">
        <pc:chgData name="Robert Kissell" userId="bf6349b8-9e99-4bed-9f2e-ff8272b87063" providerId="ADAL" clId="{A2CE5688-8B91-4912-9572-4AFD33BD18F5}" dt="2017-10-11T17:56:15.019" v="800" actId="20577"/>
        <pc:sldMkLst>
          <pc:docMk/>
          <pc:sldMk cId="1937695689" sldId="320"/>
        </pc:sldMkLst>
        <pc:spChg chg="mod">
          <ac:chgData name="Robert Kissell" userId="bf6349b8-9e99-4bed-9f2e-ff8272b87063" providerId="ADAL" clId="{A2CE5688-8B91-4912-9572-4AFD33BD18F5}" dt="2017-10-11T17:47:15.907" v="355" actId="20577"/>
          <ac:spMkLst>
            <pc:docMk/>
            <pc:sldMk cId="1937695689" sldId="320"/>
            <ac:spMk id="2" creationId="{00000000-0000-0000-0000-000000000000}"/>
          </ac:spMkLst>
        </pc:spChg>
        <pc:spChg chg="mod">
          <ac:chgData name="Robert Kissell" userId="bf6349b8-9e99-4bed-9f2e-ff8272b87063" providerId="ADAL" clId="{A2CE5688-8B91-4912-9572-4AFD33BD18F5}" dt="2017-10-11T17:56:15.019" v="800" actId="20577"/>
          <ac:spMkLst>
            <pc:docMk/>
            <pc:sldMk cId="1937695689" sldId="320"/>
            <ac:spMk id="3" creationId="{00000000-0000-0000-0000-000000000000}"/>
          </ac:spMkLst>
        </pc:spChg>
      </pc:sldChg>
    </pc:docChg>
  </pc:docChgLst>
  <pc:docChgLst>
    <pc:chgData name="Robert Kissell" userId="bf6349b8-9e99-4bed-9f2e-ff8272b87063" providerId="ADAL" clId="{D1FC906B-5017-4C26-A241-AA0CEAB14F27}"/>
    <pc:docChg chg="undo custSel addSld delSld modSld">
      <pc:chgData name="Robert Kissell" userId="bf6349b8-9e99-4bed-9f2e-ff8272b87063" providerId="ADAL" clId="{D1FC906B-5017-4C26-A241-AA0CEAB14F27}" dt="2017-11-01T21:09:06.493" v="1586" actId="2696"/>
      <pc:docMkLst>
        <pc:docMk/>
      </pc:docMkLst>
      <pc:sldChg chg="modSp">
        <pc:chgData name="Robert Kissell" userId="bf6349b8-9e99-4bed-9f2e-ff8272b87063" providerId="ADAL" clId="{D1FC906B-5017-4C26-A241-AA0CEAB14F27}" dt="2017-10-12T16:52:52.827" v="1245" actId="115"/>
        <pc:sldMkLst>
          <pc:docMk/>
          <pc:sldMk cId="2070127837" sldId="256"/>
        </pc:sldMkLst>
        <pc:spChg chg="mod">
          <ac:chgData name="Robert Kissell" userId="bf6349b8-9e99-4bed-9f2e-ff8272b87063" providerId="ADAL" clId="{D1FC906B-5017-4C26-A241-AA0CEAB14F27}" dt="2017-10-12T16:52:52.827" v="1245" actId="115"/>
          <ac:spMkLst>
            <pc:docMk/>
            <pc:sldMk cId="2070127837" sldId="256"/>
            <ac:spMk id="3" creationId="{0E1D14A6-4186-47D6-A37E-C846662D6FA8}"/>
          </ac:spMkLst>
        </pc:spChg>
      </pc:sldChg>
      <pc:sldChg chg="modSp">
        <pc:chgData name="Robert Kissell" userId="bf6349b8-9e99-4bed-9f2e-ff8272b87063" providerId="ADAL" clId="{D1FC906B-5017-4C26-A241-AA0CEAB14F27}" dt="2017-10-12T16:53:57.231" v="1290" actId="1076"/>
        <pc:sldMkLst>
          <pc:docMk/>
          <pc:sldMk cId="526036122" sldId="257"/>
        </pc:sldMkLst>
        <pc:spChg chg="mod">
          <ac:chgData name="Robert Kissell" userId="bf6349b8-9e99-4bed-9f2e-ff8272b87063" providerId="ADAL" clId="{D1FC906B-5017-4C26-A241-AA0CEAB14F27}" dt="2017-10-12T16:53:53.821" v="1289" actId="27636"/>
          <ac:spMkLst>
            <pc:docMk/>
            <pc:sldMk cId="526036122" sldId="257"/>
            <ac:spMk id="2" creationId="{00000000-0000-0000-0000-000000000000}"/>
          </ac:spMkLst>
        </pc:spChg>
        <pc:spChg chg="mod">
          <ac:chgData name="Robert Kissell" userId="bf6349b8-9e99-4bed-9f2e-ff8272b87063" providerId="ADAL" clId="{D1FC906B-5017-4C26-A241-AA0CEAB14F27}" dt="2017-10-12T16:53:46.381" v="1287" actId="947"/>
          <ac:spMkLst>
            <pc:docMk/>
            <pc:sldMk cId="526036122" sldId="257"/>
            <ac:spMk id="3" creationId="{00000000-0000-0000-0000-000000000000}"/>
          </ac:spMkLst>
        </pc:spChg>
        <pc:cxnChg chg="mod">
          <ac:chgData name="Robert Kissell" userId="bf6349b8-9e99-4bed-9f2e-ff8272b87063" providerId="ADAL" clId="{D1FC906B-5017-4C26-A241-AA0CEAB14F27}" dt="2017-10-12T16:53:57.231" v="1290" actId="1076"/>
          <ac:cxnSpMkLst>
            <pc:docMk/>
            <pc:sldMk cId="526036122" sldId="257"/>
            <ac:cxnSpMk id="5" creationId="{00000000-0000-0000-0000-000000000000}"/>
          </ac:cxnSpMkLst>
        </pc:cxnChg>
      </pc:sldChg>
      <pc:sldChg chg="modSp">
        <pc:chgData name="Robert Kissell" userId="bf6349b8-9e99-4bed-9f2e-ff8272b87063" providerId="ADAL" clId="{D1FC906B-5017-4C26-A241-AA0CEAB14F27}" dt="2017-10-12T16:54:42.718" v="1315" actId="6549"/>
        <pc:sldMkLst>
          <pc:docMk/>
          <pc:sldMk cId="3640148618" sldId="286"/>
        </pc:sldMkLst>
        <pc:spChg chg="mod">
          <ac:chgData name="Robert Kissell" userId="bf6349b8-9e99-4bed-9f2e-ff8272b87063" providerId="ADAL" clId="{D1FC906B-5017-4C26-A241-AA0CEAB14F27}" dt="2017-10-12T16:54:42.718" v="1315" actId="6549"/>
          <ac:spMkLst>
            <pc:docMk/>
            <pc:sldMk cId="3640148618" sldId="286"/>
            <ac:spMk id="22" creationId="{CA20A0C8-681E-4F2E-807D-B905D6E9FFE3}"/>
          </ac:spMkLst>
        </pc:spChg>
        <pc:spChg chg="mod">
          <ac:chgData name="Robert Kissell" userId="bf6349b8-9e99-4bed-9f2e-ff8272b87063" providerId="ADAL" clId="{D1FC906B-5017-4C26-A241-AA0CEAB14F27}" dt="2017-10-12T16:54:07.198" v="1291" actId="6549"/>
          <ac:spMkLst>
            <pc:docMk/>
            <pc:sldMk cId="3640148618" sldId="286"/>
            <ac:spMk id="23" creationId="{73C18245-026F-439D-A21C-E4BCB546EFE0}"/>
          </ac:spMkLst>
        </pc:spChg>
        <pc:grpChg chg="mod">
          <ac:chgData name="Robert Kissell" userId="bf6349b8-9e99-4bed-9f2e-ff8272b87063" providerId="ADAL" clId="{D1FC906B-5017-4C26-A241-AA0CEAB14F27}" dt="2017-10-12T16:54:39.916" v="1313" actId="6549"/>
          <ac:grpSpMkLst>
            <pc:docMk/>
            <pc:sldMk cId="3640148618" sldId="286"/>
            <ac:grpSpMk id="2" creationId="{6D9655D8-9C41-4DFB-95B6-84822A4756FA}"/>
          </ac:grpSpMkLst>
        </pc:grpChg>
      </pc:sldChg>
      <pc:sldChg chg="addSp modSp">
        <pc:chgData name="Robert Kissell" userId="bf6349b8-9e99-4bed-9f2e-ff8272b87063" providerId="ADAL" clId="{D1FC906B-5017-4C26-A241-AA0CEAB14F27}" dt="2017-10-12T15:23:45.343" v="184" actId="14100"/>
        <pc:sldMkLst>
          <pc:docMk/>
          <pc:sldMk cId="2759341856" sldId="317"/>
        </pc:sldMkLst>
        <pc:grpChg chg="add">
          <ac:chgData name="Robert Kissell" userId="bf6349b8-9e99-4bed-9f2e-ff8272b87063" providerId="ADAL" clId="{D1FC906B-5017-4C26-A241-AA0CEAB14F27}" dt="2017-10-12T15:22:16.875" v="166" actId="14100"/>
          <ac:grpSpMkLst>
            <pc:docMk/>
            <pc:sldMk cId="2759341856" sldId="317"/>
            <ac:grpSpMk id="6" creationId="{06447698-2B74-4E8E-B8B7-F3F9DA1507AA}"/>
          </ac:grpSpMkLst>
        </pc:grpChg>
        <pc:picChg chg="mod">
          <ac:chgData name="Robert Kissell" userId="bf6349b8-9e99-4bed-9f2e-ff8272b87063" providerId="ADAL" clId="{D1FC906B-5017-4C26-A241-AA0CEAB14F27}" dt="2017-10-12T15:23:45.343" v="184" actId="14100"/>
          <ac:picMkLst>
            <pc:docMk/>
            <pc:sldMk cId="2759341856" sldId="317"/>
            <ac:picMk id="8" creationId="{B2799AAE-CF2E-41FE-9E90-CAE711B53E71}"/>
          </ac:picMkLst>
        </pc:picChg>
      </pc:sldChg>
      <pc:sldChg chg="addSp modSp">
        <pc:chgData name="Robert Kissell" userId="bf6349b8-9e99-4bed-9f2e-ff8272b87063" providerId="ADAL" clId="{D1FC906B-5017-4C26-A241-AA0CEAB14F27}" dt="2017-10-12T15:23:04.974" v="180" actId="1076"/>
        <pc:sldMkLst>
          <pc:docMk/>
          <pc:sldMk cId="2289368694" sldId="318"/>
        </pc:sldMkLst>
        <pc:spChg chg="add mod">
          <ac:chgData name="Robert Kissell" userId="bf6349b8-9e99-4bed-9f2e-ff8272b87063" providerId="ADAL" clId="{D1FC906B-5017-4C26-A241-AA0CEAB14F27}" dt="2017-10-12T15:23:04.974" v="180" actId="1076"/>
          <ac:spMkLst>
            <pc:docMk/>
            <pc:sldMk cId="2289368694" sldId="318"/>
            <ac:spMk id="3" creationId="{EDBE1332-E83D-4D04-B381-370ED30150F6}"/>
          </ac:spMkLst>
        </pc:spChg>
      </pc:sldChg>
      <pc:sldChg chg="addSp delSp modSp">
        <pc:chgData name="Robert Kissell" userId="bf6349b8-9e99-4bed-9f2e-ff8272b87063" providerId="ADAL" clId="{D1FC906B-5017-4C26-A241-AA0CEAB14F27}" dt="2017-10-12T15:23:50.301" v="185" actId="14100"/>
        <pc:sldMkLst>
          <pc:docMk/>
          <pc:sldMk cId="2632830517" sldId="321"/>
        </pc:sldMkLst>
        <pc:spChg chg="add mod topLvl">
          <ac:chgData name="Robert Kissell" userId="bf6349b8-9e99-4bed-9f2e-ff8272b87063" providerId="ADAL" clId="{D1FC906B-5017-4C26-A241-AA0CEAB14F27}" dt="2017-10-12T15:20:51.669" v="152" actId="14100"/>
          <ac:spMkLst>
            <pc:docMk/>
            <pc:sldMk cId="2632830517" sldId="321"/>
            <ac:spMk id="4" creationId="{CB80E093-7587-453E-8169-054C895DFAEE}"/>
          </ac:spMkLst>
        </pc:spChg>
        <pc:grpChg chg="add del mod">
          <ac:chgData name="Robert Kissell" userId="bf6349b8-9e99-4bed-9f2e-ff8272b87063" providerId="ADAL" clId="{D1FC906B-5017-4C26-A241-AA0CEAB14F27}" dt="2017-10-12T15:19:54.022" v="140" actId="14100"/>
          <ac:grpSpMkLst>
            <pc:docMk/>
            <pc:sldMk cId="2632830517" sldId="321"/>
            <ac:grpSpMk id="7" creationId="{A2340BF6-17FB-4238-A8F5-37D4DEDB065D}"/>
          </ac:grpSpMkLst>
        </pc:grpChg>
        <pc:grpChg chg="add mod">
          <ac:chgData name="Robert Kissell" userId="bf6349b8-9e99-4bed-9f2e-ff8272b87063" providerId="ADAL" clId="{D1FC906B-5017-4C26-A241-AA0CEAB14F27}" dt="2017-10-12T15:22:02.431" v="165" actId="1076"/>
          <ac:grpSpMkLst>
            <pc:docMk/>
            <pc:sldMk cId="2632830517" sldId="321"/>
            <ac:grpSpMk id="8" creationId="{EC2E55C5-33E7-4FDA-BC59-D8EEE44D9C6F}"/>
          </ac:grpSpMkLst>
        </pc:grpChg>
        <pc:picChg chg="add mod topLvl">
          <ac:chgData name="Robert Kissell" userId="bf6349b8-9e99-4bed-9f2e-ff8272b87063" providerId="ADAL" clId="{D1FC906B-5017-4C26-A241-AA0CEAB14F27}" dt="2017-10-12T15:20:51.669" v="152" actId="14100"/>
          <ac:picMkLst>
            <pc:docMk/>
            <pc:sldMk cId="2632830517" sldId="321"/>
            <ac:picMk id="3" creationId="{3B84D21D-6733-4186-8509-86D0753048A7}"/>
          </ac:picMkLst>
        </pc:picChg>
        <pc:picChg chg="mod">
          <ac:chgData name="Robert Kissell" userId="bf6349b8-9e99-4bed-9f2e-ff8272b87063" providerId="ADAL" clId="{D1FC906B-5017-4C26-A241-AA0CEAB14F27}" dt="2017-10-12T15:23:50.301" v="185" actId="14100"/>
          <ac:picMkLst>
            <pc:docMk/>
            <pc:sldMk cId="2632830517" sldId="321"/>
            <ac:picMk id="6" creationId="{6F13EC7F-3D0E-4499-8573-9AC40AF8211F}"/>
          </ac:picMkLst>
        </pc:picChg>
      </pc:sldChg>
      <pc:sldChg chg="addSp modSp">
        <pc:chgData name="Robert Kissell" userId="bf6349b8-9e99-4bed-9f2e-ff8272b87063" providerId="ADAL" clId="{D1FC906B-5017-4C26-A241-AA0CEAB14F27}" dt="2017-10-12T15:21:36.504" v="160" actId="1076"/>
        <pc:sldMkLst>
          <pc:docMk/>
          <pc:sldMk cId="1117299667" sldId="322"/>
        </pc:sldMkLst>
        <pc:grpChg chg="add mod">
          <ac:chgData name="Robert Kissell" userId="bf6349b8-9e99-4bed-9f2e-ff8272b87063" providerId="ADAL" clId="{D1FC906B-5017-4C26-A241-AA0CEAB14F27}" dt="2017-10-12T15:21:36.504" v="160" actId="1076"/>
          <ac:grpSpMkLst>
            <pc:docMk/>
            <pc:sldMk cId="1117299667" sldId="322"/>
            <ac:grpSpMk id="6" creationId="{477A460B-3D89-4850-9D7E-3430C6CB385D}"/>
          </ac:grpSpMkLst>
        </pc:grpChg>
      </pc:sldChg>
      <pc:sldChg chg="addSp modSp">
        <pc:chgData name="Robert Kissell" userId="bf6349b8-9e99-4bed-9f2e-ff8272b87063" providerId="ADAL" clId="{D1FC906B-5017-4C26-A241-AA0CEAB14F27}" dt="2017-10-12T15:21:56.082" v="164" actId="1076"/>
        <pc:sldMkLst>
          <pc:docMk/>
          <pc:sldMk cId="3368089863" sldId="323"/>
        </pc:sldMkLst>
        <pc:grpChg chg="add mod">
          <ac:chgData name="Robert Kissell" userId="bf6349b8-9e99-4bed-9f2e-ff8272b87063" providerId="ADAL" clId="{D1FC906B-5017-4C26-A241-AA0CEAB14F27}" dt="2017-10-12T15:21:56.082" v="164" actId="1076"/>
          <ac:grpSpMkLst>
            <pc:docMk/>
            <pc:sldMk cId="3368089863" sldId="323"/>
            <ac:grpSpMk id="6" creationId="{AE22986D-5066-4788-993D-BCBD7398B7F1}"/>
          </ac:grpSpMkLst>
        </pc:grpChg>
      </pc:sldChg>
      <pc:sldChg chg="addSp modSp">
        <pc:chgData name="Robert Kissell" userId="bf6349b8-9e99-4bed-9f2e-ff8272b87063" providerId="ADAL" clId="{D1FC906B-5017-4C26-A241-AA0CEAB14F27}" dt="2017-10-12T15:21:49.262" v="163" actId="1076"/>
        <pc:sldMkLst>
          <pc:docMk/>
          <pc:sldMk cId="1398047332" sldId="324"/>
        </pc:sldMkLst>
        <pc:grpChg chg="add mod">
          <ac:chgData name="Robert Kissell" userId="bf6349b8-9e99-4bed-9f2e-ff8272b87063" providerId="ADAL" clId="{D1FC906B-5017-4C26-A241-AA0CEAB14F27}" dt="2017-10-12T15:21:49.262" v="163" actId="1076"/>
          <ac:grpSpMkLst>
            <pc:docMk/>
            <pc:sldMk cId="1398047332" sldId="324"/>
            <ac:grpSpMk id="6" creationId="{7CF46111-5EDD-49EC-A3CE-EAC6CB28AC9F}"/>
          </ac:grpSpMkLst>
        </pc:grpChg>
        <pc:picChg chg="mod">
          <ac:chgData name="Robert Kissell" userId="bf6349b8-9e99-4bed-9f2e-ff8272b87063" providerId="ADAL" clId="{D1FC906B-5017-4C26-A241-AA0CEAB14F27}" dt="2017-10-12T15:21:43.163" v="162" actId="1076"/>
          <ac:picMkLst>
            <pc:docMk/>
            <pc:sldMk cId="1398047332" sldId="324"/>
            <ac:picMk id="3" creationId="{65843232-87FB-44C8-8A8A-A91BEBE40C1D}"/>
          </ac:picMkLst>
        </pc:picChg>
      </pc:sldChg>
      <pc:sldChg chg="addSp modSp">
        <pc:chgData name="Robert Kissell" userId="bf6349b8-9e99-4bed-9f2e-ff8272b87063" providerId="ADAL" clId="{D1FC906B-5017-4C26-A241-AA0CEAB14F27}" dt="2017-10-12T15:21:31.679" v="159" actId="1076"/>
        <pc:sldMkLst>
          <pc:docMk/>
          <pc:sldMk cId="3389087439" sldId="325"/>
        </pc:sldMkLst>
        <pc:grpChg chg="add mod">
          <ac:chgData name="Robert Kissell" userId="bf6349b8-9e99-4bed-9f2e-ff8272b87063" providerId="ADAL" clId="{D1FC906B-5017-4C26-A241-AA0CEAB14F27}" dt="2017-10-12T15:21:31.679" v="159" actId="1076"/>
          <ac:grpSpMkLst>
            <pc:docMk/>
            <pc:sldMk cId="3389087439" sldId="325"/>
            <ac:grpSpMk id="6" creationId="{7BCDA554-8674-4F54-96E7-D72A212BA551}"/>
          </ac:grpSpMkLst>
        </pc:grpChg>
      </pc:sldChg>
      <pc:sldChg chg="addSp modSp">
        <pc:chgData name="Robert Kissell" userId="bf6349b8-9e99-4bed-9f2e-ff8272b87063" providerId="ADAL" clId="{D1FC906B-5017-4C26-A241-AA0CEAB14F27}" dt="2017-10-12T15:21:24.788" v="158" actId="1076"/>
        <pc:sldMkLst>
          <pc:docMk/>
          <pc:sldMk cId="4294592265" sldId="326"/>
        </pc:sldMkLst>
        <pc:grpChg chg="add mod">
          <ac:chgData name="Robert Kissell" userId="bf6349b8-9e99-4bed-9f2e-ff8272b87063" providerId="ADAL" clId="{D1FC906B-5017-4C26-A241-AA0CEAB14F27}" dt="2017-10-12T15:21:24.788" v="158" actId="1076"/>
          <ac:grpSpMkLst>
            <pc:docMk/>
            <pc:sldMk cId="4294592265" sldId="326"/>
            <ac:grpSpMk id="6" creationId="{4B7C4D25-8FA9-42D8-825C-04C56CB45FD4}"/>
          </ac:grpSpMkLst>
        </pc:grpChg>
      </pc:sldChg>
      <pc:sldChg chg="addSp">
        <pc:chgData name="Robert Kissell" userId="bf6349b8-9e99-4bed-9f2e-ff8272b87063" providerId="ADAL" clId="{D1FC906B-5017-4C26-A241-AA0CEAB14F27}" dt="2017-10-12T15:23:09.138" v="181" actId="1076"/>
        <pc:sldMkLst>
          <pc:docMk/>
          <pc:sldMk cId="4066629754" sldId="327"/>
        </pc:sldMkLst>
        <pc:spChg chg="add">
          <ac:chgData name="Robert Kissell" userId="bf6349b8-9e99-4bed-9f2e-ff8272b87063" providerId="ADAL" clId="{D1FC906B-5017-4C26-A241-AA0CEAB14F27}" dt="2017-10-12T15:23:09.138" v="181" actId="1076"/>
          <ac:spMkLst>
            <pc:docMk/>
            <pc:sldMk cId="4066629754" sldId="327"/>
            <ac:spMk id="6" creationId="{FC507A58-D2CC-4522-9F41-34ECC06D2A51}"/>
          </ac:spMkLst>
        </pc:spChg>
      </pc:sldChg>
      <pc:sldChg chg="modSp add">
        <pc:chgData name="Robert Kissell" userId="bf6349b8-9e99-4bed-9f2e-ff8272b87063" providerId="ADAL" clId="{D1FC906B-5017-4C26-A241-AA0CEAB14F27}" dt="2017-10-12T15:25:42.262" v="245" actId="20577"/>
        <pc:sldMkLst>
          <pc:docMk/>
          <pc:sldMk cId="210967825" sldId="328"/>
        </pc:sldMkLst>
        <pc:spChg chg="mod">
          <ac:chgData name="Robert Kissell" userId="bf6349b8-9e99-4bed-9f2e-ff8272b87063" providerId="ADAL" clId="{D1FC906B-5017-4C26-A241-AA0CEAB14F27}" dt="2017-10-12T15:25:42.262" v="245" actId="20577"/>
          <ac:spMkLst>
            <pc:docMk/>
            <pc:sldMk cId="210967825" sldId="328"/>
            <ac:spMk id="8" creationId="{DD1E9343-783C-48E8-BFE1-17B9757B043C}"/>
          </ac:spMkLst>
        </pc:spChg>
      </pc:sldChg>
      <pc:sldChg chg="addSp delSp modSp add">
        <pc:chgData name="Robert Kissell" userId="bf6349b8-9e99-4bed-9f2e-ff8272b87063" providerId="ADAL" clId="{D1FC906B-5017-4C26-A241-AA0CEAB14F27}" dt="2017-10-12T15:30:43.463" v="512" actId="1076"/>
        <pc:sldMkLst>
          <pc:docMk/>
          <pc:sldMk cId="2997815613" sldId="329"/>
        </pc:sldMkLst>
        <pc:spChg chg="mod">
          <ac:chgData name="Robert Kissell" userId="bf6349b8-9e99-4bed-9f2e-ff8272b87063" providerId="ADAL" clId="{D1FC906B-5017-4C26-A241-AA0CEAB14F27}" dt="2017-10-12T15:27:28.559" v="363" actId="20577"/>
          <ac:spMkLst>
            <pc:docMk/>
            <pc:sldMk cId="2997815613" sldId="329"/>
            <ac:spMk id="2" creationId="{00000000-0000-0000-0000-000000000000}"/>
          </ac:spMkLst>
        </pc:spChg>
        <pc:spChg chg="del">
          <ac:chgData name="Robert Kissell" userId="bf6349b8-9e99-4bed-9f2e-ff8272b87063" providerId="ADAL" clId="{D1FC906B-5017-4C26-A241-AA0CEAB14F27}" dt="2017-10-12T15:25:57.032" v="246" actId="478"/>
          <ac:spMkLst>
            <pc:docMk/>
            <pc:sldMk cId="2997815613" sldId="329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1FC906B-5017-4C26-A241-AA0CEAB14F27}" dt="2017-10-12T15:26:00.291" v="247" actId="478"/>
          <ac:spMkLst>
            <pc:docMk/>
            <pc:sldMk cId="2997815613" sldId="329"/>
            <ac:spMk id="6" creationId="{F165B45C-1AD2-40BB-9FBB-0DA933ACE412}"/>
          </ac:spMkLst>
        </pc:spChg>
        <pc:spChg chg="add mod">
          <ac:chgData name="Robert Kissell" userId="bf6349b8-9e99-4bed-9f2e-ff8272b87063" providerId="ADAL" clId="{D1FC906B-5017-4C26-A241-AA0CEAB14F27}" dt="2017-10-12T15:27:19.632" v="346" actId="20577"/>
          <ac:spMkLst>
            <pc:docMk/>
            <pc:sldMk cId="2997815613" sldId="329"/>
            <ac:spMk id="7" creationId="{E1805E95-CDFF-413F-9089-03EB6BC6AD6F}"/>
          </ac:spMkLst>
        </pc:spChg>
        <pc:spChg chg="add mod">
          <ac:chgData name="Robert Kissell" userId="bf6349b8-9e99-4bed-9f2e-ff8272b87063" providerId="ADAL" clId="{D1FC906B-5017-4C26-A241-AA0CEAB14F27}" dt="2017-10-12T15:30:40.618" v="511" actId="1076"/>
          <ac:spMkLst>
            <pc:docMk/>
            <pc:sldMk cId="2997815613" sldId="329"/>
            <ac:spMk id="8" creationId="{5099BC62-1075-4127-8650-D70F66CFB1B0}"/>
          </ac:spMkLst>
        </pc:spChg>
        <pc:spChg chg="add mod">
          <ac:chgData name="Robert Kissell" userId="bf6349b8-9e99-4bed-9f2e-ff8272b87063" providerId="ADAL" clId="{D1FC906B-5017-4C26-A241-AA0CEAB14F27}" dt="2017-10-12T15:30:43.463" v="512" actId="1076"/>
          <ac:spMkLst>
            <pc:docMk/>
            <pc:sldMk cId="2997815613" sldId="329"/>
            <ac:spMk id="9" creationId="{91B717E0-0D1D-4781-A164-7EE76AAB73B4}"/>
          </ac:spMkLst>
        </pc:spChg>
        <pc:spChg chg="add mod">
          <ac:chgData name="Robert Kissell" userId="bf6349b8-9e99-4bed-9f2e-ff8272b87063" providerId="ADAL" clId="{D1FC906B-5017-4C26-A241-AA0CEAB14F27}" dt="2017-10-12T15:30:35.242" v="510" actId="14100"/>
          <ac:spMkLst>
            <pc:docMk/>
            <pc:sldMk cId="2997815613" sldId="329"/>
            <ac:spMk id="10" creationId="{54CE9198-646E-483B-8E15-C93E323CE094}"/>
          </ac:spMkLst>
        </pc:spChg>
      </pc:sldChg>
      <pc:sldChg chg="addSp delSp modSp add">
        <pc:chgData name="Robert Kissell" userId="bf6349b8-9e99-4bed-9f2e-ff8272b87063" providerId="ADAL" clId="{D1FC906B-5017-4C26-A241-AA0CEAB14F27}" dt="2017-10-12T15:39:29.826" v="669" actId="478"/>
        <pc:sldMkLst>
          <pc:docMk/>
          <pc:sldMk cId="264690315" sldId="330"/>
        </pc:sldMkLst>
        <pc:spChg chg="add mod ord">
          <ac:chgData name="Robert Kissell" userId="bf6349b8-9e99-4bed-9f2e-ff8272b87063" providerId="ADAL" clId="{D1FC906B-5017-4C26-A241-AA0CEAB14F27}" dt="2017-10-12T15:34:05.244" v="552" actId="1076"/>
          <ac:spMkLst>
            <pc:docMk/>
            <pc:sldMk cId="264690315" sldId="330"/>
            <ac:spMk id="3" creationId="{4A00C419-6B0E-4ECD-BDBF-FF6AD4BE793E}"/>
          </ac:spMkLst>
        </pc:spChg>
        <pc:spChg chg="del">
          <ac:chgData name="Robert Kissell" userId="bf6349b8-9e99-4bed-9f2e-ff8272b87063" providerId="ADAL" clId="{D1FC906B-5017-4C26-A241-AA0CEAB14F27}" dt="2017-10-12T15:39:29.826" v="669" actId="478"/>
          <ac:spMkLst>
            <pc:docMk/>
            <pc:sldMk cId="264690315" sldId="330"/>
            <ac:spMk id="7" creationId="{E1805E95-CDFF-413F-9089-03EB6BC6AD6F}"/>
          </ac:spMkLst>
        </pc:spChg>
        <pc:spChg chg="mod">
          <ac:chgData name="Robert Kissell" userId="bf6349b8-9e99-4bed-9f2e-ff8272b87063" providerId="ADAL" clId="{D1FC906B-5017-4C26-A241-AA0CEAB14F27}" dt="2017-10-12T15:34:09.563" v="553" actId="1076"/>
          <ac:spMkLst>
            <pc:docMk/>
            <pc:sldMk cId="264690315" sldId="330"/>
            <ac:spMk id="8" creationId="{5099BC62-1075-4127-8650-D70F66CFB1B0}"/>
          </ac:spMkLst>
        </pc:spChg>
        <pc:spChg chg="mod">
          <ac:chgData name="Robert Kissell" userId="bf6349b8-9e99-4bed-9f2e-ff8272b87063" providerId="ADAL" clId="{D1FC906B-5017-4C26-A241-AA0CEAB14F27}" dt="2017-10-12T15:31:12.019" v="524" actId="1076"/>
          <ac:spMkLst>
            <pc:docMk/>
            <pc:sldMk cId="264690315" sldId="330"/>
            <ac:spMk id="9" creationId="{91B717E0-0D1D-4781-A164-7EE76AAB73B4}"/>
          </ac:spMkLst>
        </pc:spChg>
        <pc:spChg chg="del">
          <ac:chgData name="Robert Kissell" userId="bf6349b8-9e99-4bed-9f2e-ff8272b87063" providerId="ADAL" clId="{D1FC906B-5017-4C26-A241-AA0CEAB14F27}" dt="2017-10-12T15:30:50.139" v="514" actId="478"/>
          <ac:spMkLst>
            <pc:docMk/>
            <pc:sldMk cId="264690315" sldId="330"/>
            <ac:spMk id="10" creationId="{54CE9198-646E-483B-8E15-C93E323CE094}"/>
          </ac:spMkLst>
        </pc:spChg>
        <pc:spChg chg="add mod">
          <ac:chgData name="Robert Kissell" userId="bf6349b8-9e99-4bed-9f2e-ff8272b87063" providerId="ADAL" clId="{D1FC906B-5017-4C26-A241-AA0CEAB14F27}" dt="2017-10-12T15:34:20.784" v="556" actId="1076"/>
          <ac:spMkLst>
            <pc:docMk/>
            <pc:sldMk cId="264690315" sldId="330"/>
            <ac:spMk id="11" creationId="{59A42C19-3C32-456A-8802-32AC2835B18A}"/>
          </ac:spMkLst>
        </pc:spChg>
        <pc:spChg chg="add mod">
          <ac:chgData name="Robert Kissell" userId="bf6349b8-9e99-4bed-9f2e-ff8272b87063" providerId="ADAL" clId="{D1FC906B-5017-4C26-A241-AA0CEAB14F27}" dt="2017-10-12T15:34:16.132" v="555" actId="1076"/>
          <ac:spMkLst>
            <pc:docMk/>
            <pc:sldMk cId="264690315" sldId="330"/>
            <ac:spMk id="12" creationId="{3B44B7E5-F8DE-445E-9AE4-D338FF6A2D10}"/>
          </ac:spMkLst>
        </pc:spChg>
        <pc:spChg chg="add mod">
          <ac:chgData name="Robert Kissell" userId="bf6349b8-9e99-4bed-9f2e-ff8272b87063" providerId="ADAL" clId="{D1FC906B-5017-4C26-A241-AA0CEAB14F27}" dt="2017-10-12T15:34:25.432" v="557" actId="1076"/>
          <ac:spMkLst>
            <pc:docMk/>
            <pc:sldMk cId="264690315" sldId="330"/>
            <ac:spMk id="13" creationId="{FFD48772-DE53-412E-88C0-8C0690220FA1}"/>
          </ac:spMkLst>
        </pc:spChg>
        <pc:spChg chg="add mod">
          <ac:chgData name="Robert Kissell" userId="bf6349b8-9e99-4bed-9f2e-ff8272b87063" providerId="ADAL" clId="{D1FC906B-5017-4C26-A241-AA0CEAB14F27}" dt="2017-10-12T15:32:34.489" v="542" actId="688"/>
          <ac:spMkLst>
            <pc:docMk/>
            <pc:sldMk cId="264690315" sldId="330"/>
            <ac:spMk id="14" creationId="{FE5FBBD0-A5A4-4CF5-9253-8BB875526F79}"/>
          </ac:spMkLst>
        </pc:spChg>
        <pc:spChg chg="add mod">
          <ac:chgData name="Robert Kissell" userId="bf6349b8-9e99-4bed-9f2e-ff8272b87063" providerId="ADAL" clId="{D1FC906B-5017-4C26-A241-AA0CEAB14F27}" dt="2017-10-12T15:32:24.812" v="540" actId="688"/>
          <ac:spMkLst>
            <pc:docMk/>
            <pc:sldMk cId="264690315" sldId="330"/>
            <ac:spMk id="15" creationId="{A1FEF590-CE4C-424C-9D60-7F22CB52D940}"/>
          </ac:spMkLst>
        </pc:spChg>
        <pc:spChg chg="add mod">
          <ac:chgData name="Robert Kissell" userId="bf6349b8-9e99-4bed-9f2e-ff8272b87063" providerId="ADAL" clId="{D1FC906B-5017-4C26-A241-AA0CEAB14F27}" dt="2017-10-12T15:32:41.793" v="543" actId="688"/>
          <ac:spMkLst>
            <pc:docMk/>
            <pc:sldMk cId="264690315" sldId="330"/>
            <ac:spMk id="16" creationId="{A3EC16D2-1045-4C08-845B-2FE81F4FD462}"/>
          </ac:spMkLst>
        </pc:spChg>
        <pc:spChg chg="add mod ord">
          <ac:chgData name="Robert Kissell" userId="bf6349b8-9e99-4bed-9f2e-ff8272b87063" providerId="ADAL" clId="{D1FC906B-5017-4C26-A241-AA0CEAB14F27}" dt="2017-10-12T15:34:33.706" v="558" actId="167"/>
          <ac:spMkLst>
            <pc:docMk/>
            <pc:sldMk cId="264690315" sldId="330"/>
            <ac:spMk id="17" creationId="{DD18EAE1-CAFD-495B-A0AD-ADD25A93EBCA}"/>
          </ac:spMkLst>
        </pc:spChg>
      </pc:sldChg>
      <pc:sldChg chg="addSp delSp modSp add">
        <pc:chgData name="Robert Kissell" userId="bf6349b8-9e99-4bed-9f2e-ff8272b87063" providerId="ADAL" clId="{D1FC906B-5017-4C26-A241-AA0CEAB14F27}" dt="2017-10-12T16:01:21.887" v="812" actId="14100"/>
        <pc:sldMkLst>
          <pc:docMk/>
          <pc:sldMk cId="3813994756" sldId="331"/>
        </pc:sldMkLst>
        <pc:spChg chg="mod">
          <ac:chgData name="Robert Kissell" userId="bf6349b8-9e99-4bed-9f2e-ff8272b87063" providerId="ADAL" clId="{D1FC906B-5017-4C26-A241-AA0CEAB14F27}" dt="2017-10-12T16:01:15.730" v="810" actId="20577"/>
          <ac:spMkLst>
            <pc:docMk/>
            <pc:sldMk cId="3813994756" sldId="331"/>
            <ac:spMk id="2" creationId="{00000000-0000-0000-0000-000000000000}"/>
          </ac:spMkLst>
        </pc:spChg>
        <pc:spChg chg="del">
          <ac:chgData name="Robert Kissell" userId="bf6349b8-9e99-4bed-9f2e-ff8272b87063" providerId="ADAL" clId="{D1FC906B-5017-4C26-A241-AA0CEAB14F27}" dt="2017-10-12T15:34:48.009" v="561" actId="478"/>
          <ac:spMkLst>
            <pc:docMk/>
            <pc:sldMk cId="3813994756" sldId="331"/>
            <ac:spMk id="3" creationId="{4A00C419-6B0E-4ECD-BDBF-FF6AD4BE793E}"/>
          </ac:spMkLst>
        </pc:spChg>
        <pc:spChg chg="del">
          <ac:chgData name="Robert Kissell" userId="bf6349b8-9e99-4bed-9f2e-ff8272b87063" providerId="ADAL" clId="{D1FC906B-5017-4C26-A241-AA0CEAB14F27}" dt="2017-10-12T15:44:29.856" v="793" actId="478"/>
          <ac:spMkLst>
            <pc:docMk/>
            <pc:sldMk cId="3813994756" sldId="331"/>
            <ac:spMk id="7" creationId="{E1805E95-CDFF-413F-9089-03EB6BC6AD6F}"/>
          </ac:spMkLst>
        </pc:spChg>
        <pc:spChg chg="del">
          <ac:chgData name="Robert Kissell" userId="bf6349b8-9e99-4bed-9f2e-ff8272b87063" providerId="ADAL" clId="{D1FC906B-5017-4C26-A241-AA0CEAB14F27}" dt="2017-10-12T15:35:01.906" v="568" actId="478"/>
          <ac:spMkLst>
            <pc:docMk/>
            <pc:sldMk cId="3813994756" sldId="331"/>
            <ac:spMk id="8" creationId="{5099BC62-1075-4127-8650-D70F66CFB1B0}"/>
          </ac:spMkLst>
        </pc:spChg>
        <pc:spChg chg="del">
          <ac:chgData name="Robert Kissell" userId="bf6349b8-9e99-4bed-9f2e-ff8272b87063" providerId="ADAL" clId="{D1FC906B-5017-4C26-A241-AA0CEAB14F27}" dt="2017-10-12T15:34:57.924" v="566" actId="478"/>
          <ac:spMkLst>
            <pc:docMk/>
            <pc:sldMk cId="3813994756" sldId="331"/>
            <ac:spMk id="9" creationId="{91B717E0-0D1D-4781-A164-7EE76AAB73B4}"/>
          </ac:spMkLst>
        </pc:spChg>
        <pc:spChg chg="del">
          <ac:chgData name="Robert Kissell" userId="bf6349b8-9e99-4bed-9f2e-ff8272b87063" providerId="ADAL" clId="{D1FC906B-5017-4C26-A241-AA0CEAB14F27}" dt="2017-10-12T15:35:03.870" v="569" actId="478"/>
          <ac:spMkLst>
            <pc:docMk/>
            <pc:sldMk cId="3813994756" sldId="331"/>
            <ac:spMk id="11" creationId="{59A42C19-3C32-456A-8802-32AC2835B18A}"/>
          </ac:spMkLst>
        </pc:spChg>
        <pc:spChg chg="del">
          <ac:chgData name="Robert Kissell" userId="bf6349b8-9e99-4bed-9f2e-ff8272b87063" providerId="ADAL" clId="{D1FC906B-5017-4C26-A241-AA0CEAB14F27}" dt="2017-10-12T15:35:00.007" v="567" actId="478"/>
          <ac:spMkLst>
            <pc:docMk/>
            <pc:sldMk cId="3813994756" sldId="331"/>
            <ac:spMk id="12" creationId="{3B44B7E5-F8DE-445E-9AE4-D338FF6A2D10}"/>
          </ac:spMkLst>
        </pc:spChg>
        <pc:spChg chg="del">
          <ac:chgData name="Robert Kissell" userId="bf6349b8-9e99-4bed-9f2e-ff8272b87063" providerId="ADAL" clId="{D1FC906B-5017-4C26-A241-AA0CEAB14F27}" dt="2017-10-12T15:35:05.725" v="570" actId="478"/>
          <ac:spMkLst>
            <pc:docMk/>
            <pc:sldMk cId="3813994756" sldId="331"/>
            <ac:spMk id="13" creationId="{FFD48772-DE53-412E-88C0-8C0690220FA1}"/>
          </ac:spMkLst>
        </pc:spChg>
        <pc:spChg chg="del">
          <ac:chgData name="Robert Kissell" userId="bf6349b8-9e99-4bed-9f2e-ff8272b87063" providerId="ADAL" clId="{D1FC906B-5017-4C26-A241-AA0CEAB14F27}" dt="2017-10-12T15:34:51.810" v="563" actId="478"/>
          <ac:spMkLst>
            <pc:docMk/>
            <pc:sldMk cId="3813994756" sldId="331"/>
            <ac:spMk id="14" creationId="{FE5FBBD0-A5A4-4CF5-9253-8BB875526F79}"/>
          </ac:spMkLst>
        </pc:spChg>
        <pc:spChg chg="del">
          <ac:chgData name="Robert Kissell" userId="bf6349b8-9e99-4bed-9f2e-ff8272b87063" providerId="ADAL" clId="{D1FC906B-5017-4C26-A241-AA0CEAB14F27}" dt="2017-10-12T15:34:56.049" v="565" actId="478"/>
          <ac:spMkLst>
            <pc:docMk/>
            <pc:sldMk cId="3813994756" sldId="331"/>
            <ac:spMk id="15" creationId="{A1FEF590-CE4C-424C-9D60-7F22CB52D940}"/>
          </ac:spMkLst>
        </pc:spChg>
        <pc:spChg chg="del">
          <ac:chgData name="Robert Kissell" userId="bf6349b8-9e99-4bed-9f2e-ff8272b87063" providerId="ADAL" clId="{D1FC906B-5017-4C26-A241-AA0CEAB14F27}" dt="2017-10-12T15:34:53.829" v="564" actId="478"/>
          <ac:spMkLst>
            <pc:docMk/>
            <pc:sldMk cId="3813994756" sldId="331"/>
            <ac:spMk id="16" creationId="{A3EC16D2-1045-4C08-845B-2FE81F4FD462}"/>
          </ac:spMkLst>
        </pc:spChg>
        <pc:spChg chg="del">
          <ac:chgData name="Robert Kissell" userId="bf6349b8-9e99-4bed-9f2e-ff8272b87063" providerId="ADAL" clId="{D1FC906B-5017-4C26-A241-AA0CEAB14F27}" dt="2017-10-12T15:34:49.707" v="562" actId="478"/>
          <ac:spMkLst>
            <pc:docMk/>
            <pc:sldMk cId="3813994756" sldId="331"/>
            <ac:spMk id="17" creationId="{DD18EAE1-CAFD-495B-A0AD-ADD25A93EBCA}"/>
          </ac:spMkLst>
        </pc:spChg>
        <pc:picChg chg="add mod">
          <ac:chgData name="Robert Kissell" userId="bf6349b8-9e99-4bed-9f2e-ff8272b87063" providerId="ADAL" clId="{D1FC906B-5017-4C26-A241-AA0CEAB14F27}" dt="2017-10-12T16:01:21.887" v="812" actId="14100"/>
          <ac:picMkLst>
            <pc:docMk/>
            <pc:sldMk cId="3813994756" sldId="331"/>
            <ac:picMk id="4" creationId="{3577A5C3-D2D0-4F18-918A-C51586843A40}"/>
          </ac:picMkLst>
        </pc:picChg>
        <pc:cxnChg chg="mod">
          <ac:chgData name="Robert Kissell" userId="bf6349b8-9e99-4bed-9f2e-ff8272b87063" providerId="ADAL" clId="{D1FC906B-5017-4C26-A241-AA0CEAB14F27}" dt="2017-10-12T16:01:11.960" v="803" actId="1076"/>
          <ac:cxnSpMkLst>
            <pc:docMk/>
            <pc:sldMk cId="3813994756" sldId="331"/>
            <ac:cxnSpMk id="5" creationId="{00000000-0000-0000-0000-000000000000}"/>
          </ac:cxnSpMkLst>
        </pc:cxnChg>
      </pc:sldChg>
      <pc:sldChg chg="addSp delSp modSp add">
        <pc:chgData name="Robert Kissell" userId="bf6349b8-9e99-4bed-9f2e-ff8272b87063" providerId="ADAL" clId="{D1FC906B-5017-4C26-A241-AA0CEAB14F27}" dt="2017-10-12T15:39:27.055" v="668" actId="478"/>
        <pc:sldMkLst>
          <pc:docMk/>
          <pc:sldMk cId="108159086" sldId="332"/>
        </pc:sldMkLst>
        <pc:spChg chg="mod">
          <ac:chgData name="Robert Kissell" userId="bf6349b8-9e99-4bed-9f2e-ff8272b87063" providerId="ADAL" clId="{D1FC906B-5017-4C26-A241-AA0CEAB14F27}" dt="2017-10-12T15:37:30.183" v="616" actId="20577"/>
          <ac:spMkLst>
            <pc:docMk/>
            <pc:sldMk cId="108159086" sldId="332"/>
            <ac:spMk id="2" creationId="{00000000-0000-0000-0000-000000000000}"/>
          </ac:spMkLst>
        </pc:spChg>
        <pc:spChg chg="del">
          <ac:chgData name="Robert Kissell" userId="bf6349b8-9e99-4bed-9f2e-ff8272b87063" providerId="ADAL" clId="{D1FC906B-5017-4C26-A241-AA0CEAB14F27}" dt="2017-10-12T15:39:27.055" v="668" actId="478"/>
          <ac:spMkLst>
            <pc:docMk/>
            <pc:sldMk cId="108159086" sldId="332"/>
            <ac:spMk id="7" creationId="{E1805E95-CDFF-413F-9089-03EB6BC6AD6F}"/>
          </ac:spMkLst>
        </pc:spChg>
        <pc:spChg chg="add mod">
          <ac:chgData name="Robert Kissell" userId="bf6349b8-9e99-4bed-9f2e-ff8272b87063" providerId="ADAL" clId="{D1FC906B-5017-4C26-A241-AA0CEAB14F27}" dt="2017-10-12T15:38:00.095" v="639" actId="1076"/>
          <ac:spMkLst>
            <pc:docMk/>
            <pc:sldMk cId="108159086" sldId="332"/>
            <ac:spMk id="11" creationId="{84449123-72D2-4B77-B359-E206A9C2EE3E}"/>
          </ac:spMkLst>
        </pc:spChg>
        <pc:spChg chg="add mod">
          <ac:chgData name="Robert Kissell" userId="bf6349b8-9e99-4bed-9f2e-ff8272b87063" providerId="ADAL" clId="{D1FC906B-5017-4C26-A241-AA0CEAB14F27}" dt="2017-10-12T15:38:31.734" v="660" actId="1076"/>
          <ac:spMkLst>
            <pc:docMk/>
            <pc:sldMk cId="108159086" sldId="332"/>
            <ac:spMk id="12" creationId="{37E13A40-0BE8-42BB-865A-922BE6303F6B}"/>
          </ac:spMkLst>
        </pc:spChg>
        <pc:graphicFrameChg chg="add del mod modGraphic">
          <ac:chgData name="Robert Kissell" userId="bf6349b8-9e99-4bed-9f2e-ff8272b87063" providerId="ADAL" clId="{D1FC906B-5017-4C26-A241-AA0CEAB14F27}" dt="2017-10-12T15:35:36.883" v="576" actId="478"/>
          <ac:graphicFrameMkLst>
            <pc:docMk/>
            <pc:sldMk cId="108159086" sldId="332"/>
            <ac:graphicFrameMk id="3" creationId="{52725B93-3C7E-4D16-9CCE-E5AFBDFF0869}"/>
          </ac:graphicFrameMkLst>
        </pc:graphicFrameChg>
        <pc:graphicFrameChg chg="add del">
          <ac:chgData name="Robert Kissell" userId="bf6349b8-9e99-4bed-9f2e-ff8272b87063" providerId="ADAL" clId="{D1FC906B-5017-4C26-A241-AA0CEAB14F27}" dt="2017-10-12T15:35:47.766" v="578" actId="478"/>
          <ac:graphicFrameMkLst>
            <pc:docMk/>
            <pc:sldMk cId="108159086" sldId="332"/>
            <ac:graphicFrameMk id="4" creationId="{3F133CCA-ECDC-490B-888E-5501DF388E5D}"/>
          </ac:graphicFrameMkLst>
        </pc:graphicFrameChg>
        <pc:picChg chg="add del mod">
          <ac:chgData name="Robert Kissell" userId="bf6349b8-9e99-4bed-9f2e-ff8272b87063" providerId="ADAL" clId="{D1FC906B-5017-4C26-A241-AA0CEAB14F27}" dt="2017-10-12T15:36:30.590" v="585" actId="478"/>
          <ac:picMkLst>
            <pc:docMk/>
            <pc:sldMk cId="108159086" sldId="332"/>
            <ac:picMk id="6" creationId="{3F799FC1-7EF2-4E96-BFE3-C98B5826E4AA}"/>
          </ac:picMkLst>
        </pc:picChg>
        <pc:picChg chg="add del mod">
          <ac:chgData name="Robert Kissell" userId="bf6349b8-9e99-4bed-9f2e-ff8272b87063" providerId="ADAL" clId="{D1FC906B-5017-4C26-A241-AA0CEAB14F27}" dt="2017-10-12T15:36:29.511" v="584" actId="478"/>
          <ac:picMkLst>
            <pc:docMk/>
            <pc:sldMk cId="108159086" sldId="332"/>
            <ac:picMk id="8" creationId="{671CC4F3-B651-4AEE-9692-2DCD15229801}"/>
          </ac:picMkLst>
        </pc:picChg>
        <pc:picChg chg="add mod">
          <ac:chgData name="Robert Kissell" userId="bf6349b8-9e99-4bed-9f2e-ff8272b87063" providerId="ADAL" clId="{D1FC906B-5017-4C26-A241-AA0CEAB14F27}" dt="2017-10-12T15:37:19.785" v="593" actId="1076"/>
          <ac:picMkLst>
            <pc:docMk/>
            <pc:sldMk cId="108159086" sldId="332"/>
            <ac:picMk id="9" creationId="{3EED3762-971F-4710-8CDA-EA07BE9861B3}"/>
          </ac:picMkLst>
        </pc:picChg>
        <pc:picChg chg="add mod">
          <ac:chgData name="Robert Kissell" userId="bf6349b8-9e99-4bed-9f2e-ff8272b87063" providerId="ADAL" clId="{D1FC906B-5017-4C26-A241-AA0CEAB14F27}" dt="2017-10-12T15:37:16.551" v="592" actId="1076"/>
          <ac:picMkLst>
            <pc:docMk/>
            <pc:sldMk cId="108159086" sldId="332"/>
            <ac:picMk id="10" creationId="{238CE5BD-64CD-4A95-A354-8245730B7B88}"/>
          </ac:picMkLst>
        </pc:picChg>
      </pc:sldChg>
      <pc:sldChg chg="add del">
        <pc:chgData name="Robert Kissell" userId="bf6349b8-9e99-4bed-9f2e-ff8272b87063" providerId="ADAL" clId="{D1FC906B-5017-4C26-A241-AA0CEAB14F27}" dt="2017-10-12T15:35:09.761" v="571" actId="2696"/>
        <pc:sldMkLst>
          <pc:docMk/>
          <pc:sldMk cId="133174524" sldId="332"/>
        </pc:sldMkLst>
      </pc:sldChg>
      <pc:sldChg chg="addSp delSp modSp add">
        <pc:chgData name="Robert Kissell" userId="bf6349b8-9e99-4bed-9f2e-ff8272b87063" providerId="ADAL" clId="{D1FC906B-5017-4C26-A241-AA0CEAB14F27}" dt="2017-10-12T15:39:48.937" v="684" actId="20577"/>
        <pc:sldMkLst>
          <pc:docMk/>
          <pc:sldMk cId="928096435" sldId="333"/>
        </pc:sldMkLst>
        <pc:spChg chg="mod">
          <ac:chgData name="Robert Kissell" userId="bf6349b8-9e99-4bed-9f2e-ff8272b87063" providerId="ADAL" clId="{D1FC906B-5017-4C26-A241-AA0CEAB14F27}" dt="2017-10-12T15:39:48.937" v="684" actId="20577"/>
          <ac:spMkLst>
            <pc:docMk/>
            <pc:sldMk cId="928096435" sldId="333"/>
            <ac:spMk id="2" creationId="{00000000-0000-0000-0000-000000000000}"/>
          </ac:spMkLst>
        </pc:spChg>
        <pc:spChg chg="del">
          <ac:chgData name="Robert Kissell" userId="bf6349b8-9e99-4bed-9f2e-ff8272b87063" providerId="ADAL" clId="{D1FC906B-5017-4C26-A241-AA0CEAB14F27}" dt="2017-10-12T15:39:23.045" v="667" actId="478"/>
          <ac:spMkLst>
            <pc:docMk/>
            <pc:sldMk cId="928096435" sldId="333"/>
            <ac:spMk id="7" creationId="{E1805E95-CDFF-413F-9089-03EB6BC6AD6F}"/>
          </ac:spMkLst>
        </pc:spChg>
        <pc:spChg chg="del">
          <ac:chgData name="Robert Kissell" userId="bf6349b8-9e99-4bed-9f2e-ff8272b87063" providerId="ADAL" clId="{D1FC906B-5017-4C26-A241-AA0CEAB14F27}" dt="2017-10-12T15:39:11.629" v="665" actId="478"/>
          <ac:spMkLst>
            <pc:docMk/>
            <pc:sldMk cId="928096435" sldId="333"/>
            <ac:spMk id="11" creationId="{84449123-72D2-4B77-B359-E206A9C2EE3E}"/>
          </ac:spMkLst>
        </pc:spChg>
        <pc:spChg chg="del">
          <ac:chgData name="Robert Kissell" userId="bf6349b8-9e99-4bed-9f2e-ff8272b87063" providerId="ADAL" clId="{D1FC906B-5017-4C26-A241-AA0CEAB14F27}" dt="2017-10-12T15:39:09.587" v="664" actId="478"/>
          <ac:spMkLst>
            <pc:docMk/>
            <pc:sldMk cId="928096435" sldId="333"/>
            <ac:spMk id="12" creationId="{37E13A40-0BE8-42BB-865A-922BE6303F6B}"/>
          </ac:spMkLst>
        </pc:spChg>
        <pc:picChg chg="add mod">
          <ac:chgData name="Robert Kissell" userId="bf6349b8-9e99-4bed-9f2e-ff8272b87063" providerId="ADAL" clId="{D1FC906B-5017-4C26-A241-AA0CEAB14F27}" dt="2017-10-12T15:39:42.777" v="672" actId="1076"/>
          <ac:picMkLst>
            <pc:docMk/>
            <pc:sldMk cId="928096435" sldId="333"/>
            <ac:picMk id="3" creationId="{81244051-D579-41E6-875E-8B7C4C2BBB3F}"/>
          </ac:picMkLst>
        </pc:picChg>
        <pc:picChg chg="del">
          <ac:chgData name="Robert Kissell" userId="bf6349b8-9e99-4bed-9f2e-ff8272b87063" providerId="ADAL" clId="{D1FC906B-5017-4C26-A241-AA0CEAB14F27}" dt="2017-10-12T15:38:55.141" v="662" actId="478"/>
          <ac:picMkLst>
            <pc:docMk/>
            <pc:sldMk cId="928096435" sldId="333"/>
            <ac:picMk id="9" creationId="{3EED3762-971F-4710-8CDA-EA07BE9861B3}"/>
          </ac:picMkLst>
        </pc:picChg>
        <pc:picChg chg="del">
          <ac:chgData name="Robert Kissell" userId="bf6349b8-9e99-4bed-9f2e-ff8272b87063" providerId="ADAL" clId="{D1FC906B-5017-4C26-A241-AA0CEAB14F27}" dt="2017-10-12T15:39:07.965" v="663" actId="478"/>
          <ac:picMkLst>
            <pc:docMk/>
            <pc:sldMk cId="928096435" sldId="333"/>
            <ac:picMk id="10" creationId="{238CE5BD-64CD-4A95-A354-8245730B7B88}"/>
          </ac:picMkLst>
        </pc:picChg>
      </pc:sldChg>
      <pc:sldChg chg="addSp delSp modSp add">
        <pc:chgData name="Robert Kissell" userId="bf6349b8-9e99-4bed-9f2e-ff8272b87063" providerId="ADAL" clId="{D1FC906B-5017-4C26-A241-AA0CEAB14F27}" dt="2017-10-12T15:44:39.306" v="794" actId="1076"/>
        <pc:sldMkLst>
          <pc:docMk/>
          <pc:sldMk cId="1993315045" sldId="334"/>
        </pc:sldMkLst>
        <pc:spChg chg="mod">
          <ac:chgData name="Robert Kissell" userId="bf6349b8-9e99-4bed-9f2e-ff8272b87063" providerId="ADAL" clId="{D1FC906B-5017-4C26-A241-AA0CEAB14F27}" dt="2017-10-12T15:41:21.282" v="727" actId="6549"/>
          <ac:spMkLst>
            <pc:docMk/>
            <pc:sldMk cId="1993315045" sldId="334"/>
            <ac:spMk id="2" creationId="{00000000-0000-0000-0000-000000000000}"/>
          </ac:spMkLst>
        </pc:spChg>
        <pc:picChg chg="del">
          <ac:chgData name="Robert Kissell" userId="bf6349b8-9e99-4bed-9f2e-ff8272b87063" providerId="ADAL" clId="{D1FC906B-5017-4C26-A241-AA0CEAB14F27}" dt="2017-10-12T15:39:56.416" v="686" actId="478"/>
          <ac:picMkLst>
            <pc:docMk/>
            <pc:sldMk cId="1993315045" sldId="334"/>
            <ac:picMk id="3" creationId="{81244051-D579-41E6-875E-8B7C4C2BBB3F}"/>
          </ac:picMkLst>
        </pc:picChg>
        <pc:picChg chg="add del mod">
          <ac:chgData name="Robert Kissell" userId="bf6349b8-9e99-4bed-9f2e-ff8272b87063" providerId="ADAL" clId="{D1FC906B-5017-4C26-A241-AA0CEAB14F27}" dt="2017-10-12T15:40:57.214" v="722" actId="478"/>
          <ac:picMkLst>
            <pc:docMk/>
            <pc:sldMk cId="1993315045" sldId="334"/>
            <ac:picMk id="4" creationId="{5F4D5103-4DBA-4B70-BF60-0BBCACEAAD49}"/>
          </ac:picMkLst>
        </pc:picChg>
        <pc:picChg chg="add mod">
          <ac:chgData name="Robert Kissell" userId="bf6349b8-9e99-4bed-9f2e-ff8272b87063" providerId="ADAL" clId="{D1FC906B-5017-4C26-A241-AA0CEAB14F27}" dt="2017-10-12T15:44:39.306" v="794" actId="1076"/>
          <ac:picMkLst>
            <pc:docMk/>
            <pc:sldMk cId="1993315045" sldId="334"/>
            <ac:picMk id="6" creationId="{81AFE0BD-7344-43BC-83F5-3E15B5B2A736}"/>
          </ac:picMkLst>
        </pc:picChg>
        <pc:cxnChg chg="mod">
          <ac:chgData name="Robert Kissell" userId="bf6349b8-9e99-4bed-9f2e-ff8272b87063" providerId="ADAL" clId="{D1FC906B-5017-4C26-A241-AA0CEAB14F27}" dt="2017-10-12T15:40:47.140" v="721" actId="1076"/>
          <ac:cxnSpMkLst>
            <pc:docMk/>
            <pc:sldMk cId="1993315045" sldId="334"/>
            <ac:cxnSpMk id="5" creationId="{00000000-0000-0000-0000-000000000000}"/>
          </ac:cxnSpMkLst>
        </pc:cxnChg>
      </pc:sldChg>
      <pc:sldChg chg="addSp delSp modSp add">
        <pc:chgData name="Robert Kissell" userId="bf6349b8-9e99-4bed-9f2e-ff8272b87063" providerId="ADAL" clId="{D1FC906B-5017-4C26-A241-AA0CEAB14F27}" dt="2017-10-12T15:43:54.576" v="763" actId="1076"/>
        <pc:sldMkLst>
          <pc:docMk/>
          <pc:sldMk cId="2920942330" sldId="335"/>
        </pc:sldMkLst>
        <pc:spChg chg="mod">
          <ac:chgData name="Robert Kissell" userId="bf6349b8-9e99-4bed-9f2e-ff8272b87063" providerId="ADAL" clId="{D1FC906B-5017-4C26-A241-AA0CEAB14F27}" dt="2017-10-12T15:42:34.945" v="751" actId="1076"/>
          <ac:spMkLst>
            <pc:docMk/>
            <pc:sldMk cId="2920942330" sldId="335"/>
            <ac:spMk id="2" creationId="{00000000-0000-0000-0000-000000000000}"/>
          </ac:spMkLst>
        </pc:spChg>
        <pc:picChg chg="add mod">
          <ac:chgData name="Robert Kissell" userId="bf6349b8-9e99-4bed-9f2e-ff8272b87063" providerId="ADAL" clId="{D1FC906B-5017-4C26-A241-AA0CEAB14F27}" dt="2017-10-12T15:43:50.797" v="762" actId="14100"/>
          <ac:picMkLst>
            <pc:docMk/>
            <pc:sldMk cId="2920942330" sldId="335"/>
            <ac:picMk id="3" creationId="{14DD3D03-77E0-4199-B47B-E652BC159473}"/>
          </ac:picMkLst>
        </pc:picChg>
        <pc:picChg chg="del">
          <ac:chgData name="Robert Kissell" userId="bf6349b8-9e99-4bed-9f2e-ff8272b87063" providerId="ADAL" clId="{D1FC906B-5017-4C26-A241-AA0CEAB14F27}" dt="2017-10-12T15:41:36.595" v="735" actId="478"/>
          <ac:picMkLst>
            <pc:docMk/>
            <pc:sldMk cId="2920942330" sldId="335"/>
            <ac:picMk id="6" creationId="{81AFE0BD-7344-43BC-83F5-3E15B5B2A736}"/>
          </ac:picMkLst>
        </pc:picChg>
        <pc:picChg chg="add del mod">
          <ac:chgData name="Robert Kissell" userId="bf6349b8-9e99-4bed-9f2e-ff8272b87063" providerId="ADAL" clId="{D1FC906B-5017-4C26-A241-AA0CEAB14F27}" dt="2017-10-12T15:43:54.576" v="763" actId="1076"/>
          <ac:picMkLst>
            <pc:docMk/>
            <pc:sldMk cId="2920942330" sldId="335"/>
            <ac:picMk id="7" creationId="{E3329011-B569-4140-B096-963C5FBF5DD9}"/>
          </ac:picMkLst>
        </pc:picChg>
      </pc:sldChg>
      <pc:sldChg chg="addSp delSp modSp add">
        <pc:chgData name="Robert Kissell" userId="bf6349b8-9e99-4bed-9f2e-ff8272b87063" providerId="ADAL" clId="{D1FC906B-5017-4C26-A241-AA0CEAB14F27}" dt="2017-10-12T15:44:43.370" v="795" actId="1076"/>
        <pc:sldMkLst>
          <pc:docMk/>
          <pc:sldMk cId="1849400564" sldId="336"/>
        </pc:sldMkLst>
        <pc:spChg chg="mod">
          <ac:chgData name="Robert Kissell" userId="bf6349b8-9e99-4bed-9f2e-ff8272b87063" providerId="ADAL" clId="{D1FC906B-5017-4C26-A241-AA0CEAB14F27}" dt="2017-10-12T15:42:29.947" v="750" actId="1076"/>
          <ac:spMkLst>
            <pc:docMk/>
            <pc:sldMk cId="1849400564" sldId="336"/>
            <ac:spMk id="2" creationId="{00000000-0000-0000-0000-000000000000}"/>
          </ac:spMkLst>
        </pc:spChg>
        <pc:picChg chg="del">
          <ac:chgData name="Robert Kissell" userId="bf6349b8-9e99-4bed-9f2e-ff8272b87063" providerId="ADAL" clId="{D1FC906B-5017-4C26-A241-AA0CEAB14F27}" dt="2017-10-12T15:42:38.101" v="752" actId="478"/>
          <ac:picMkLst>
            <pc:docMk/>
            <pc:sldMk cId="1849400564" sldId="336"/>
            <ac:picMk id="3" creationId="{14DD3D03-77E0-4199-B47B-E652BC159473}"/>
          </ac:picMkLst>
        </pc:picChg>
        <pc:picChg chg="add del mod">
          <ac:chgData name="Robert Kissell" userId="bf6349b8-9e99-4bed-9f2e-ff8272b87063" providerId="ADAL" clId="{D1FC906B-5017-4C26-A241-AA0CEAB14F27}" dt="2017-10-12T15:43:58.281" v="764" actId="478"/>
          <ac:picMkLst>
            <pc:docMk/>
            <pc:sldMk cId="1849400564" sldId="336"/>
            <ac:picMk id="4" creationId="{E9CBA2D4-E869-4CA7-9423-A7B9B1A00091}"/>
          </ac:picMkLst>
        </pc:picChg>
        <pc:picChg chg="add mod">
          <ac:chgData name="Robert Kissell" userId="bf6349b8-9e99-4bed-9f2e-ff8272b87063" providerId="ADAL" clId="{D1FC906B-5017-4C26-A241-AA0CEAB14F27}" dt="2017-10-12T15:44:43.370" v="795" actId="1076"/>
          <ac:picMkLst>
            <pc:docMk/>
            <pc:sldMk cId="1849400564" sldId="336"/>
            <ac:picMk id="6" creationId="{90416FEF-EF6E-4359-8E31-262AA3AADEA9}"/>
          </ac:picMkLst>
        </pc:picChg>
      </pc:sldChg>
      <pc:sldChg chg="modSp add">
        <pc:chgData name="Robert Kissell" userId="bf6349b8-9e99-4bed-9f2e-ff8272b87063" providerId="ADAL" clId="{D1FC906B-5017-4C26-A241-AA0CEAB14F27}" dt="2017-10-12T16:04:12.144" v="879" actId="20577"/>
        <pc:sldMkLst>
          <pc:docMk/>
          <pc:sldMk cId="3310909441" sldId="337"/>
        </pc:sldMkLst>
        <pc:spChg chg="mod">
          <ac:chgData name="Robert Kissell" userId="bf6349b8-9e99-4bed-9f2e-ff8272b87063" providerId="ADAL" clId="{D1FC906B-5017-4C26-A241-AA0CEAB14F27}" dt="2017-10-12T16:04:12.144" v="879" actId="20577"/>
          <ac:spMkLst>
            <pc:docMk/>
            <pc:sldMk cId="3310909441" sldId="337"/>
            <ac:spMk id="8" creationId="{DD1E9343-783C-48E8-BFE1-17B9757B043C}"/>
          </ac:spMkLst>
        </pc:spChg>
      </pc:sldChg>
      <pc:sldChg chg="modSp add del">
        <pc:chgData name="Robert Kissell" userId="bf6349b8-9e99-4bed-9f2e-ff8272b87063" providerId="ADAL" clId="{D1FC906B-5017-4C26-A241-AA0CEAB14F27}" dt="2017-10-12T16:04:34.082" v="903" actId="2696"/>
        <pc:sldMkLst>
          <pc:docMk/>
          <pc:sldMk cId="480618188" sldId="338"/>
        </pc:sldMkLst>
        <pc:spChg chg="mod">
          <ac:chgData name="Robert Kissell" userId="bf6349b8-9e99-4bed-9f2e-ff8272b87063" providerId="ADAL" clId="{D1FC906B-5017-4C26-A241-AA0CEAB14F27}" dt="2017-10-12T16:03:47.731" v="856" actId="255"/>
          <ac:spMkLst>
            <pc:docMk/>
            <pc:sldMk cId="480618188" sldId="338"/>
            <ac:spMk id="2" creationId="{00000000-0000-0000-0000-000000000000}"/>
          </ac:spMkLst>
        </pc:spChg>
        <pc:cxnChg chg="mod">
          <ac:chgData name="Robert Kissell" userId="bf6349b8-9e99-4bed-9f2e-ff8272b87063" providerId="ADAL" clId="{D1FC906B-5017-4C26-A241-AA0CEAB14F27}" dt="2017-10-12T16:03:35.761" v="833" actId="1076"/>
          <ac:cxnSpMkLst>
            <pc:docMk/>
            <pc:sldMk cId="480618188" sldId="338"/>
            <ac:cxnSpMk id="5" creationId="{00000000-0000-0000-0000-000000000000}"/>
          </ac:cxnSpMkLst>
        </pc:cxnChg>
      </pc:sldChg>
      <pc:sldChg chg="add del">
        <pc:chgData name="Robert Kissell" userId="bf6349b8-9e99-4bed-9f2e-ff8272b87063" providerId="ADAL" clId="{D1FC906B-5017-4C26-A241-AA0CEAB14F27}" dt="2017-10-12T16:04:34.082" v="904" actId="2696"/>
        <pc:sldMkLst>
          <pc:docMk/>
          <pc:sldMk cId="4038524798" sldId="339"/>
        </pc:sldMkLst>
      </pc:sldChg>
      <pc:sldChg chg="add del">
        <pc:chgData name="Robert Kissell" userId="bf6349b8-9e99-4bed-9f2e-ff8272b87063" providerId="ADAL" clId="{D1FC906B-5017-4C26-A241-AA0CEAB14F27}" dt="2017-10-12T16:04:34.082" v="905" actId="2696"/>
        <pc:sldMkLst>
          <pc:docMk/>
          <pc:sldMk cId="2476162146" sldId="340"/>
        </pc:sldMkLst>
      </pc:sldChg>
      <pc:sldChg chg="add del">
        <pc:chgData name="Robert Kissell" userId="bf6349b8-9e99-4bed-9f2e-ff8272b87063" providerId="ADAL" clId="{D1FC906B-5017-4C26-A241-AA0CEAB14F27}" dt="2017-10-12T16:04:34.097" v="906" actId="2696"/>
        <pc:sldMkLst>
          <pc:docMk/>
          <pc:sldMk cId="2168499339" sldId="341"/>
        </pc:sldMkLst>
      </pc:sldChg>
      <pc:sldChg chg="addSp delSp modSp add">
        <pc:chgData name="Robert Kissell" userId="bf6349b8-9e99-4bed-9f2e-ff8272b87063" providerId="ADAL" clId="{D1FC906B-5017-4C26-A241-AA0CEAB14F27}" dt="2017-10-12T16:51:22.611" v="1079" actId="1076"/>
        <pc:sldMkLst>
          <pc:docMk/>
          <pc:sldMk cId="1165224373" sldId="342"/>
        </pc:sldMkLst>
        <pc:spChg chg="mod">
          <ac:chgData name="Robert Kissell" userId="bf6349b8-9e99-4bed-9f2e-ff8272b87063" providerId="ADAL" clId="{D1FC906B-5017-4C26-A241-AA0CEAB14F27}" dt="2017-10-12T16:04:22.239" v="902" actId="20577"/>
          <ac:spMkLst>
            <pc:docMk/>
            <pc:sldMk cId="1165224373" sldId="342"/>
            <ac:spMk id="2" creationId="{00000000-0000-0000-0000-000000000000}"/>
          </ac:spMkLst>
        </pc:spChg>
        <pc:spChg chg="del">
          <ac:chgData name="Robert Kissell" userId="bf6349b8-9e99-4bed-9f2e-ff8272b87063" providerId="ADAL" clId="{D1FC906B-5017-4C26-A241-AA0CEAB14F27}" dt="2017-10-12T16:37:54.414" v="1075" actId="478"/>
          <ac:spMkLst>
            <pc:docMk/>
            <pc:sldMk cId="1165224373" sldId="342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1FC906B-5017-4C26-A241-AA0CEAB14F27}" dt="2017-10-12T16:37:59.474" v="1076" actId="478"/>
          <ac:spMkLst>
            <pc:docMk/>
            <pc:sldMk cId="1165224373" sldId="342"/>
            <ac:spMk id="6" creationId="{6E1192E9-3F83-42AD-A5C1-FB51E64E3111}"/>
          </ac:spMkLst>
        </pc:spChg>
        <pc:picChg chg="add del">
          <ac:chgData name="Robert Kissell" userId="bf6349b8-9e99-4bed-9f2e-ff8272b87063" providerId="ADAL" clId="{D1FC906B-5017-4C26-A241-AA0CEAB14F27}" dt="2017-10-12T16:38:08.063" v="1078" actId="478"/>
          <ac:picMkLst>
            <pc:docMk/>
            <pc:sldMk cId="1165224373" sldId="342"/>
            <ac:picMk id="7" creationId="{1976F305-EA01-456B-BFF8-42ED0013DC04}"/>
          </ac:picMkLst>
        </pc:picChg>
        <pc:picChg chg="add">
          <ac:chgData name="Robert Kissell" userId="bf6349b8-9e99-4bed-9f2e-ff8272b87063" providerId="ADAL" clId="{D1FC906B-5017-4C26-A241-AA0CEAB14F27}" dt="2017-10-12T16:51:22.611" v="1079" actId="1076"/>
          <ac:picMkLst>
            <pc:docMk/>
            <pc:sldMk cId="1165224373" sldId="342"/>
            <ac:picMk id="8" creationId="{348BFDFF-FC6F-447B-BB68-119A7ED4E1CA}"/>
          </ac:picMkLst>
        </pc:picChg>
      </pc:sldChg>
      <pc:sldChg chg="addSp delSp modSp add">
        <pc:chgData name="Robert Kissell" userId="bf6349b8-9e99-4bed-9f2e-ff8272b87063" providerId="ADAL" clId="{D1FC906B-5017-4C26-A241-AA0CEAB14F27}" dt="2017-10-12T16:12:08.142" v="978" actId="1076"/>
        <pc:sldMkLst>
          <pc:docMk/>
          <pc:sldMk cId="2785776556" sldId="343"/>
        </pc:sldMkLst>
        <pc:spChg chg="mod">
          <ac:chgData name="Robert Kissell" userId="bf6349b8-9e99-4bed-9f2e-ff8272b87063" providerId="ADAL" clId="{D1FC906B-5017-4C26-A241-AA0CEAB14F27}" dt="2017-10-12T16:11:17.603" v="969" actId="6549"/>
          <ac:spMkLst>
            <pc:docMk/>
            <pc:sldMk cId="2785776556" sldId="343"/>
            <ac:spMk id="2" creationId="{00000000-0000-0000-0000-000000000000}"/>
          </ac:spMkLst>
        </pc:spChg>
        <pc:spChg chg="del">
          <ac:chgData name="Robert Kissell" userId="bf6349b8-9e99-4bed-9f2e-ff8272b87063" providerId="ADAL" clId="{D1FC906B-5017-4C26-A241-AA0CEAB14F27}" dt="2017-10-12T16:11:22.022" v="970" actId="478"/>
          <ac:spMkLst>
            <pc:docMk/>
            <pc:sldMk cId="2785776556" sldId="343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1FC906B-5017-4C26-A241-AA0CEAB14F27}" dt="2017-10-12T16:11:23.647" v="971" actId="478"/>
          <ac:spMkLst>
            <pc:docMk/>
            <pc:sldMk cId="2785776556" sldId="343"/>
            <ac:spMk id="6" creationId="{8C374452-30D4-4DF9-AA66-3A3A3B262F1D}"/>
          </ac:spMkLst>
        </pc:spChg>
        <pc:graphicFrameChg chg="add del mod modGraphic">
          <ac:chgData name="Robert Kissell" userId="bf6349b8-9e99-4bed-9f2e-ff8272b87063" providerId="ADAL" clId="{D1FC906B-5017-4C26-A241-AA0CEAB14F27}" dt="2017-10-12T16:11:53.607" v="974" actId="478"/>
          <ac:graphicFrameMkLst>
            <pc:docMk/>
            <pc:sldMk cId="2785776556" sldId="343"/>
            <ac:graphicFrameMk id="7" creationId="{B6AFDAC7-867C-4173-87C8-3515EFE5C0D7}"/>
          </ac:graphicFrameMkLst>
        </pc:graphicFrameChg>
        <pc:picChg chg="add mod">
          <ac:chgData name="Robert Kissell" userId="bf6349b8-9e99-4bed-9f2e-ff8272b87063" providerId="ADAL" clId="{D1FC906B-5017-4C26-A241-AA0CEAB14F27}" dt="2017-10-12T16:12:08.142" v="978" actId="1076"/>
          <ac:picMkLst>
            <pc:docMk/>
            <pc:sldMk cId="2785776556" sldId="343"/>
            <ac:picMk id="8" creationId="{18C9283C-1F41-4413-AD05-3089B66E9B79}"/>
          </ac:picMkLst>
        </pc:picChg>
      </pc:sldChg>
      <pc:sldChg chg="addSp delSp modSp add mod">
        <pc:chgData name="Robert Kissell" userId="bf6349b8-9e99-4bed-9f2e-ff8272b87063" providerId="ADAL" clId="{D1FC906B-5017-4C26-A241-AA0CEAB14F27}" dt="2017-10-12T16:09:51.307" v="919" actId="1076"/>
        <pc:sldMkLst>
          <pc:docMk/>
          <pc:sldMk cId="2851627341" sldId="344"/>
        </pc:sldMkLst>
        <pc:spChg chg="del">
          <ac:chgData name="Robert Kissell" userId="bf6349b8-9e99-4bed-9f2e-ff8272b87063" providerId="ADAL" clId="{D1FC906B-5017-4C26-A241-AA0CEAB14F27}" dt="2017-10-12T16:09:36.664" v="914" actId="478"/>
          <ac:spMkLst>
            <pc:docMk/>
            <pc:sldMk cId="2851627341" sldId="344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1FC906B-5017-4C26-A241-AA0CEAB14F27}" dt="2017-10-12T16:09:38.162" v="915" actId="478"/>
          <ac:spMkLst>
            <pc:docMk/>
            <pc:sldMk cId="2851627341" sldId="344"/>
            <ac:spMk id="6" creationId="{EC9D0720-6C30-4B44-BED0-B3BE59674266}"/>
          </ac:spMkLst>
        </pc:spChg>
        <pc:graphicFrameChg chg="add del">
          <ac:chgData name="Robert Kissell" userId="bf6349b8-9e99-4bed-9f2e-ff8272b87063" providerId="ADAL" clId="{D1FC906B-5017-4C26-A241-AA0CEAB14F27}" dt="2017-10-12T16:09:46.948" v="918" actId="1076"/>
          <ac:graphicFrameMkLst>
            <pc:docMk/>
            <pc:sldMk cId="2851627341" sldId="344"/>
            <ac:graphicFrameMk id="7" creationId="{6A83A1AA-BBDC-44CB-976C-82AC708B2643}"/>
          </ac:graphicFrameMkLst>
        </pc:graphicFrameChg>
        <pc:picChg chg="add">
          <ac:chgData name="Robert Kissell" userId="bf6349b8-9e99-4bed-9f2e-ff8272b87063" providerId="ADAL" clId="{D1FC906B-5017-4C26-A241-AA0CEAB14F27}" dt="2017-10-12T16:09:51.307" v="919" actId="1076"/>
          <ac:picMkLst>
            <pc:docMk/>
            <pc:sldMk cId="2851627341" sldId="344"/>
            <ac:picMk id="8" creationId="{FB289101-00EE-4293-9DD1-B5F631423129}"/>
          </ac:picMkLst>
        </pc:picChg>
      </pc:sldChg>
      <pc:sldChg chg="addSp delSp modSp add">
        <pc:chgData name="Robert Kissell" userId="bf6349b8-9e99-4bed-9f2e-ff8272b87063" providerId="ADAL" clId="{D1FC906B-5017-4C26-A241-AA0CEAB14F27}" dt="2017-10-12T16:09:28.925" v="913" actId="1076"/>
        <pc:sldMkLst>
          <pc:docMk/>
          <pc:sldMk cId="4246460525" sldId="345"/>
        </pc:sldMkLst>
        <pc:spChg chg="del">
          <ac:chgData name="Robert Kissell" userId="bf6349b8-9e99-4bed-9f2e-ff8272b87063" providerId="ADAL" clId="{D1FC906B-5017-4C26-A241-AA0CEAB14F27}" dt="2017-10-12T16:09:12.252" v="910" actId="478"/>
          <ac:spMkLst>
            <pc:docMk/>
            <pc:sldMk cId="4246460525" sldId="345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1FC906B-5017-4C26-A241-AA0CEAB14F27}" dt="2017-10-12T16:09:15.158" v="911" actId="478"/>
          <ac:spMkLst>
            <pc:docMk/>
            <pc:sldMk cId="4246460525" sldId="345"/>
            <ac:spMk id="6" creationId="{BFAB7339-2FF9-4035-82E0-195697280DDA}"/>
          </ac:spMkLst>
        </pc:spChg>
        <pc:picChg chg="add mod">
          <ac:chgData name="Robert Kissell" userId="bf6349b8-9e99-4bed-9f2e-ff8272b87063" providerId="ADAL" clId="{D1FC906B-5017-4C26-A241-AA0CEAB14F27}" dt="2017-10-12T16:09:28.925" v="913" actId="1076"/>
          <ac:picMkLst>
            <pc:docMk/>
            <pc:sldMk cId="4246460525" sldId="345"/>
            <ac:picMk id="7" creationId="{EF008759-EEB2-471B-98BA-FBCA9E034832}"/>
          </ac:picMkLst>
        </pc:picChg>
      </pc:sldChg>
      <pc:sldChg chg="addSp delSp add">
        <pc:chgData name="Robert Kissell" userId="bf6349b8-9e99-4bed-9f2e-ff8272b87063" providerId="ADAL" clId="{D1FC906B-5017-4C26-A241-AA0CEAB14F27}" dt="2017-10-12T16:10:07.744" v="922" actId="1076"/>
        <pc:sldMkLst>
          <pc:docMk/>
          <pc:sldMk cId="2264047254" sldId="346"/>
        </pc:sldMkLst>
        <pc:picChg chg="add">
          <ac:chgData name="Robert Kissell" userId="bf6349b8-9e99-4bed-9f2e-ff8272b87063" providerId="ADAL" clId="{D1FC906B-5017-4C26-A241-AA0CEAB14F27}" dt="2017-10-12T16:10:07.744" v="922" actId="1076"/>
          <ac:picMkLst>
            <pc:docMk/>
            <pc:sldMk cId="2264047254" sldId="346"/>
            <ac:picMk id="3" creationId="{42C6DF1C-887F-4925-9D52-B066A2B5931C}"/>
          </ac:picMkLst>
        </pc:picChg>
        <pc:picChg chg="del">
          <ac:chgData name="Robert Kissell" userId="bf6349b8-9e99-4bed-9f2e-ff8272b87063" providerId="ADAL" clId="{D1FC906B-5017-4C26-A241-AA0CEAB14F27}" dt="2017-10-12T16:09:57.095" v="921" actId="478"/>
          <ac:picMkLst>
            <pc:docMk/>
            <pc:sldMk cId="2264047254" sldId="346"/>
            <ac:picMk id="8" creationId="{FB289101-00EE-4293-9DD1-B5F631423129}"/>
          </ac:picMkLst>
        </pc:picChg>
      </pc:sldChg>
      <pc:sldChg chg="addSp delSp modSp add mod">
        <pc:chgData name="Robert Kissell" userId="bf6349b8-9e99-4bed-9f2e-ff8272b87063" providerId="ADAL" clId="{D1FC906B-5017-4C26-A241-AA0CEAB14F27}" dt="2017-10-12T16:11:02.795" v="951" actId="1076"/>
        <pc:sldMkLst>
          <pc:docMk/>
          <pc:sldMk cId="2381985722" sldId="347"/>
        </pc:sldMkLst>
        <pc:spChg chg="mod">
          <ac:chgData name="Robert Kissell" userId="bf6349b8-9e99-4bed-9f2e-ff8272b87063" providerId="ADAL" clId="{D1FC906B-5017-4C26-A241-AA0CEAB14F27}" dt="2017-10-12T16:10:19.635" v="944" actId="6549"/>
          <ac:spMkLst>
            <pc:docMk/>
            <pc:sldMk cId="2381985722" sldId="347"/>
            <ac:spMk id="2" creationId="{00000000-0000-0000-0000-000000000000}"/>
          </ac:spMkLst>
        </pc:spChg>
        <pc:graphicFrameChg chg="add mod">
          <ac:chgData name="Robert Kissell" userId="bf6349b8-9e99-4bed-9f2e-ff8272b87063" providerId="ADAL" clId="{D1FC906B-5017-4C26-A241-AA0CEAB14F27}" dt="2017-10-12T16:11:02.795" v="951" actId="1076"/>
          <ac:graphicFrameMkLst>
            <pc:docMk/>
            <pc:sldMk cId="2381985722" sldId="347"/>
            <ac:graphicFrameMk id="6" creationId="{4F874A3F-F5E8-4524-B6B5-A0514179E7CF}"/>
          </ac:graphicFrameMkLst>
        </pc:graphicFrameChg>
        <pc:picChg chg="del mod">
          <ac:chgData name="Robert Kissell" userId="bf6349b8-9e99-4bed-9f2e-ff8272b87063" providerId="ADAL" clId="{D1FC906B-5017-4C26-A241-AA0CEAB14F27}" dt="2017-10-12T16:10:22.895" v="946" actId="478"/>
          <ac:picMkLst>
            <pc:docMk/>
            <pc:sldMk cId="2381985722" sldId="347"/>
            <ac:picMk id="3" creationId="{42C6DF1C-887F-4925-9D52-B066A2B5931C}"/>
          </ac:picMkLst>
        </pc:picChg>
      </pc:sldChg>
      <pc:sldChg chg="modSp add">
        <pc:chgData name="Robert Kissell" userId="bf6349b8-9e99-4bed-9f2e-ff8272b87063" providerId="ADAL" clId="{D1FC906B-5017-4C26-A241-AA0CEAB14F27}" dt="2017-10-12T16:36:52.086" v="1013" actId="20577"/>
        <pc:sldMkLst>
          <pc:docMk/>
          <pc:sldMk cId="4277588280" sldId="348"/>
        </pc:sldMkLst>
        <pc:spChg chg="mod">
          <ac:chgData name="Robert Kissell" userId="bf6349b8-9e99-4bed-9f2e-ff8272b87063" providerId="ADAL" clId="{D1FC906B-5017-4C26-A241-AA0CEAB14F27}" dt="2017-10-12T16:36:52.086" v="1013" actId="20577"/>
          <ac:spMkLst>
            <pc:docMk/>
            <pc:sldMk cId="4277588280" sldId="348"/>
            <ac:spMk id="8" creationId="{DD1E9343-783C-48E8-BFE1-17B9757B043C}"/>
          </ac:spMkLst>
        </pc:spChg>
      </pc:sldChg>
      <pc:sldChg chg="modSp add">
        <pc:chgData name="Robert Kissell" userId="bf6349b8-9e99-4bed-9f2e-ff8272b87063" providerId="ADAL" clId="{D1FC906B-5017-4C26-A241-AA0CEAB14F27}" dt="2017-10-12T16:37:15.667" v="1074" actId="20577"/>
        <pc:sldMkLst>
          <pc:docMk/>
          <pc:sldMk cId="1285574754" sldId="349"/>
        </pc:sldMkLst>
        <pc:spChg chg="mod">
          <ac:chgData name="Robert Kissell" userId="bf6349b8-9e99-4bed-9f2e-ff8272b87063" providerId="ADAL" clId="{D1FC906B-5017-4C26-A241-AA0CEAB14F27}" dt="2017-10-12T16:37:15.667" v="1074" actId="20577"/>
          <ac:spMkLst>
            <pc:docMk/>
            <pc:sldMk cId="1285574754" sldId="349"/>
            <ac:spMk id="8" creationId="{DD1E9343-783C-48E8-BFE1-17B9757B043C}"/>
          </ac:spMkLst>
        </pc:spChg>
      </pc:sldChg>
      <pc:sldChg chg="delSp modSp add">
        <pc:chgData name="Robert Kissell" userId="bf6349b8-9e99-4bed-9f2e-ff8272b87063" providerId="ADAL" clId="{D1FC906B-5017-4C26-A241-AA0CEAB14F27}" dt="2017-10-12T16:52:08.071" v="1171" actId="1076"/>
        <pc:sldMkLst>
          <pc:docMk/>
          <pc:sldMk cId="2687533850" sldId="350"/>
        </pc:sldMkLst>
        <pc:spChg chg="mod">
          <ac:chgData name="Robert Kissell" userId="bf6349b8-9e99-4bed-9f2e-ff8272b87063" providerId="ADAL" clId="{D1FC906B-5017-4C26-A241-AA0CEAB14F27}" dt="2017-10-12T16:52:01.866" v="1170" actId="20577"/>
          <ac:spMkLst>
            <pc:docMk/>
            <pc:sldMk cId="2687533850" sldId="350"/>
            <ac:spMk id="2" creationId="{00000000-0000-0000-0000-000000000000}"/>
          </ac:spMkLst>
        </pc:spChg>
        <pc:graphicFrameChg chg="del">
          <ac:chgData name="Robert Kissell" userId="bf6349b8-9e99-4bed-9f2e-ff8272b87063" providerId="ADAL" clId="{D1FC906B-5017-4C26-A241-AA0CEAB14F27}" dt="2017-10-12T16:52:08.071" v="1171" actId="1076"/>
          <ac:graphicFrameMkLst>
            <pc:docMk/>
            <pc:sldMk cId="2687533850" sldId="350"/>
            <ac:graphicFrameMk id="6" creationId="{4F874A3F-F5E8-4524-B6B5-A0514179E7CF}"/>
          </ac:graphicFrameMkLst>
        </pc:graphicFrameChg>
      </pc:sldChg>
      <pc:sldChg chg="modSp add">
        <pc:chgData name="Robert Kissell" userId="bf6349b8-9e99-4bed-9f2e-ff8272b87063" providerId="ADAL" clId="{D1FC906B-5017-4C26-A241-AA0CEAB14F27}" dt="2017-10-12T16:52:36.473" v="1244" actId="20577"/>
        <pc:sldMkLst>
          <pc:docMk/>
          <pc:sldMk cId="3415556164" sldId="351"/>
        </pc:sldMkLst>
        <pc:spChg chg="mod">
          <ac:chgData name="Robert Kissell" userId="bf6349b8-9e99-4bed-9f2e-ff8272b87063" providerId="ADAL" clId="{D1FC906B-5017-4C26-A241-AA0CEAB14F27}" dt="2017-10-12T16:52:36.473" v="1244" actId="20577"/>
          <ac:spMkLst>
            <pc:docMk/>
            <pc:sldMk cId="3415556164" sldId="351"/>
            <ac:spMk id="2" creationId="{00000000-0000-0000-0000-000000000000}"/>
          </ac:spMkLst>
        </pc:spChg>
        <pc:cxnChg chg="mod">
          <ac:chgData name="Robert Kissell" userId="bf6349b8-9e99-4bed-9f2e-ff8272b87063" providerId="ADAL" clId="{D1FC906B-5017-4C26-A241-AA0CEAB14F27}" dt="2017-10-12T16:52:27.978" v="1197" actId="1076"/>
          <ac:cxnSpMkLst>
            <pc:docMk/>
            <pc:sldMk cId="3415556164" sldId="351"/>
            <ac:cxnSpMk id="5" creationId="{00000000-0000-0000-0000-000000000000}"/>
          </ac:cxnSpMkLst>
        </pc:cxnChg>
      </pc:sldChg>
      <pc:sldChg chg="modSp add">
        <pc:chgData name="Robert Kissell" userId="bf6349b8-9e99-4bed-9f2e-ff8272b87063" providerId="ADAL" clId="{D1FC906B-5017-4C26-A241-AA0CEAB14F27}" dt="2017-10-12T17:33:02.578" v="1567" actId="6549"/>
        <pc:sldMkLst>
          <pc:docMk/>
          <pc:sldMk cId="3670048492" sldId="352"/>
        </pc:sldMkLst>
        <pc:spChg chg="mod">
          <ac:chgData name="Robert Kissell" userId="bf6349b8-9e99-4bed-9f2e-ff8272b87063" providerId="ADAL" clId="{D1FC906B-5017-4C26-A241-AA0CEAB14F27}" dt="2017-10-12T17:21:13.570" v="1334" actId="20577"/>
          <ac:spMkLst>
            <pc:docMk/>
            <pc:sldMk cId="3670048492" sldId="352"/>
            <ac:spMk id="2" creationId="{00000000-0000-0000-0000-000000000000}"/>
          </ac:spMkLst>
        </pc:spChg>
        <pc:spChg chg="mod">
          <ac:chgData name="Robert Kissell" userId="bf6349b8-9e99-4bed-9f2e-ff8272b87063" providerId="ADAL" clId="{D1FC906B-5017-4C26-A241-AA0CEAB14F27}" dt="2017-10-12T17:33:02.578" v="1567" actId="6549"/>
          <ac:spMkLst>
            <pc:docMk/>
            <pc:sldMk cId="3670048492" sldId="352"/>
            <ac:spMk id="3" creationId="{00000000-0000-0000-0000-000000000000}"/>
          </ac:spMkLst>
        </pc:spChg>
      </pc:sldChg>
      <pc:sldChg chg="addSp delSp modSp add">
        <pc:chgData name="Robert Kissell" userId="bf6349b8-9e99-4bed-9f2e-ff8272b87063" providerId="ADAL" clId="{D1FC906B-5017-4C26-A241-AA0CEAB14F27}" dt="2017-10-12T17:33:54.019" v="1585" actId="1076"/>
        <pc:sldMkLst>
          <pc:docMk/>
          <pc:sldMk cId="3912310152" sldId="353"/>
        </pc:sldMkLst>
        <pc:spChg chg="mod">
          <ac:chgData name="Robert Kissell" userId="bf6349b8-9e99-4bed-9f2e-ff8272b87063" providerId="ADAL" clId="{D1FC906B-5017-4C26-A241-AA0CEAB14F27}" dt="2017-10-12T17:33:48.810" v="1583" actId="255"/>
          <ac:spMkLst>
            <pc:docMk/>
            <pc:sldMk cId="3912310152" sldId="353"/>
            <ac:spMk id="2" creationId="{00000000-0000-0000-0000-000000000000}"/>
          </ac:spMkLst>
        </pc:spChg>
        <pc:spChg chg="del">
          <ac:chgData name="Robert Kissell" userId="bf6349b8-9e99-4bed-9f2e-ff8272b87063" providerId="ADAL" clId="{D1FC906B-5017-4C26-A241-AA0CEAB14F27}" dt="2017-10-12T17:33:10.638" v="1569" actId="478"/>
          <ac:spMkLst>
            <pc:docMk/>
            <pc:sldMk cId="3912310152" sldId="353"/>
            <ac:spMk id="3" creationId="{00000000-0000-0000-0000-000000000000}"/>
          </ac:spMkLst>
        </pc:spChg>
        <pc:spChg chg="add del mod">
          <ac:chgData name="Robert Kissell" userId="bf6349b8-9e99-4bed-9f2e-ff8272b87063" providerId="ADAL" clId="{D1FC906B-5017-4C26-A241-AA0CEAB14F27}" dt="2017-10-12T17:33:18.989" v="1577" actId="478"/>
          <ac:spMkLst>
            <pc:docMk/>
            <pc:sldMk cId="3912310152" sldId="353"/>
            <ac:spMk id="6" creationId="{BE7A0B04-34B5-4D3D-A0FC-C251767097D8}"/>
          </ac:spMkLst>
        </pc:spChg>
        <pc:picChg chg="add mod">
          <ac:chgData name="Robert Kissell" userId="bf6349b8-9e99-4bed-9f2e-ff8272b87063" providerId="ADAL" clId="{D1FC906B-5017-4C26-A241-AA0CEAB14F27}" dt="2017-10-12T17:33:54.019" v="1585" actId="1076"/>
          <ac:picMkLst>
            <pc:docMk/>
            <pc:sldMk cId="3912310152" sldId="353"/>
            <ac:picMk id="7" creationId="{BA83699E-1E89-4E42-AB2A-ECC3371D5397}"/>
          </ac:picMkLst>
        </pc:picChg>
        <pc:cxnChg chg="mod">
          <ac:chgData name="Robert Kissell" userId="bf6349b8-9e99-4bed-9f2e-ff8272b87063" providerId="ADAL" clId="{D1FC906B-5017-4C26-A241-AA0CEAB14F27}" dt="2017-10-12T17:33:50.773" v="1584" actId="1076"/>
          <ac:cxnSpMkLst>
            <pc:docMk/>
            <pc:sldMk cId="3912310152" sldId="353"/>
            <ac:cxnSpMk id="5" creationId="{00000000-0000-0000-0000-000000000000}"/>
          </ac:cxnSpMkLst>
        </pc:cxnChg>
      </pc:sldChg>
      <pc:sldChg chg="del">
        <pc:chgData name="Robert Kissell" userId="bf6349b8-9e99-4bed-9f2e-ff8272b87063" providerId="ADAL" clId="{D1FC906B-5017-4C26-A241-AA0CEAB14F27}" dt="2017-11-01T21:09:06.493" v="1586" actId="2696"/>
        <pc:sldMkLst>
          <pc:docMk/>
          <pc:sldMk cId="360030793" sldId="3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E6073F-0679-4F33-8EDE-D9C2A5AD5E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30D62-C996-4410-B236-AD384C605E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FC3C5-2B14-4809-8300-6AB18139B20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80CE2-DEC7-4F22-8863-3C99D00686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3D5C6-7C11-49FA-B036-758F39E887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BBD32-4C4D-4DD9-B7DE-5F39736FD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03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6AC3F-1DB3-4632-A274-4B91418882D4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F7575-D84C-4A38-B041-228931C22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97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1DA4-86F1-4F8D-BFDD-6575442F8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93ACC-6330-40BE-82E1-4937FA4DE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3E78E-664A-4959-9163-D9DD3BCD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BC6CD-91DB-47B6-A864-BB2C26DB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0309" y="6292850"/>
            <a:ext cx="4893091" cy="4286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8548-58E7-4AD2-A4A0-454513D3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C5B53B-DE5C-45FA-81AA-0820AA4AFF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4" y="6356350"/>
            <a:ext cx="3405401" cy="418697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649014" y="6276897"/>
            <a:ext cx="10704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741029" y="494323"/>
            <a:ext cx="10704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1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870F-8043-48D4-A173-F9F6F9E0B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19834-5299-450D-9DFE-98D294F21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134E8-5F9C-4F05-B7C6-F8291FE3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C959A-D0C2-4018-9400-85A96729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0479C-6BFB-4617-99A2-1BC20C96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D2356D-AB4E-48E6-9EA2-4388347486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67DF7-A050-4DA0-8B2E-110F11E02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394D3-8E88-420E-BF93-0592C368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1461F-4A93-438A-87F3-381AFD26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1AA95-8755-47A1-816E-5E312E19E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8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7436-1035-4420-97C6-F9570AE7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2081B-3AE8-4F82-AFC8-619DE9683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BFC4-BA1F-4945-9CF6-4D228B33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0480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Fordham University – Introduction to FINTECH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C42BC-8F2B-4E54-9753-D9D09CC5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EB873-BA8B-42CC-A079-7BE4EDD4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49014" y="6276897"/>
            <a:ext cx="10704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9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9DA2-C512-4D2B-B94D-1AFDFE0C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251F2-866B-46A0-91B5-91B9FE0EE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09BBD-9C44-40A8-BE9A-D7961B99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825D8-59EF-4763-82B5-95F5BFC3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73E3F-37BB-4D7E-A3EB-97A65389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0A89-CC43-41CC-ACF7-F2E18500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A65B2-1BA1-4A9F-870D-B876AE142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89903-9818-4156-BEED-17F4B14EF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F5BE0-01A2-4071-AF12-A772B2DC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0CBCC-BBD2-4F54-9C90-BF6863C5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1F653-27CD-4699-A2A3-A78383A8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8C61-3E22-4EEF-A384-2A522660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2A2AA-8613-45A3-8944-D84423F37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47082-52AC-4751-ADAE-7764C245E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BFD11-1163-4E8E-8F18-31DBD472E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D2B4D-0E04-4795-9B27-339E52384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540E1D-B129-47A9-AAAE-99B4189A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87C4BB-1DBF-45E6-BD0C-03CE5705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36F51E-FD78-406D-83EE-F278B52E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CFCB-DEA2-4BB9-B6E5-4851F554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1BA4A9-0554-4B9C-8936-C328BCE9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30A23-095C-409D-8157-714CFE0B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03DEB-8E63-4EE5-9F6E-63AA6130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D7949-06B1-4D4F-957B-09D9620B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90833-A8D0-4997-8B02-1AE61AE7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73B20-A874-4BEA-AFCB-06E2A57C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3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D14E-3247-46FC-B1B0-521D6F4A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61E3-5C96-41E4-955A-38B1235CA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84523-FB45-4972-9789-29BDAEBC3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1C52D-1A8B-4ED1-9A41-557D3171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C25C0-43A2-44D3-8515-B440C787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A22E0-63F3-4369-8556-715593A6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88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F857-F6CC-4A0C-872F-96148FF19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B7D8B9-2E80-472C-ABF6-4D84B7A0A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3E23E-51E8-404C-B3DF-657A340E8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A1B0D-6164-44C2-B824-7D5CB8C9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E6663-E9B7-486D-8BE5-08B7A54F8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8B2D8-2CEA-42AF-B28E-47DC250D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4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99EE38-CFEF-4900-9FFA-90B01CEF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73BA8-E4FB-43C8-A587-F68F0E1A1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278A9-A38B-4667-8377-7F6DCDE02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39F07-F2CE-4FAC-B6F5-2B6AC1C21518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5F57F-1B53-4DF8-A664-A1DF20731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95E1F-7A88-48CA-97B3-70D5EE2B6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A64EC-E726-47F1-9EEC-74425029A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4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orrokach/introduction-to-machine-learning-1380904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orrokach/introduction-to-machine-learning-1380904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/>
          </a:bodyPr>
          <a:lstStyle/>
          <a:p>
            <a:pPr algn="ctr"/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721115"/>
            <a:ext cx="10515600" cy="0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12">
            <a:extLst>
              <a:ext uri="{FF2B5EF4-FFF2-40B4-BE49-F238E27FC236}">
                <a16:creationId xmlns:a16="http://schemas.microsoft.com/office/drawing/2014/main" id="{3D57A310-BDD6-478B-A40F-0BCB04A50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972" y="975312"/>
            <a:ext cx="8439723" cy="4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sz="3200" dirty="0">
              <a:solidFill>
                <a:srgbClr val="0070C0"/>
              </a:solidFill>
            </a:endParaRPr>
          </a:p>
          <a:p>
            <a:pPr algn="ctr"/>
            <a:r>
              <a:rPr lang="en-US" sz="3200" dirty="0">
                <a:solidFill>
                  <a:srgbClr val="0070C0"/>
                </a:solidFill>
              </a:rPr>
              <a:t>Machine Learning</a:t>
            </a:r>
          </a:p>
          <a:p>
            <a:pPr algn="ctr"/>
            <a:endParaRPr lang="en-US" sz="3200" dirty="0">
              <a:solidFill>
                <a:srgbClr val="0070C0"/>
              </a:solidFill>
            </a:endParaRPr>
          </a:p>
          <a:p>
            <a:pPr algn="ctr">
              <a:buClr>
                <a:srgbClr val="0B9FCD"/>
              </a:buClr>
              <a:buFont typeface="Wingdings" charset="0"/>
              <a:buNone/>
            </a:pPr>
            <a:r>
              <a:rPr lang="en-US" sz="3200" dirty="0">
                <a:solidFill>
                  <a:srgbClr val="0070C0"/>
                </a:solidFill>
              </a:rPr>
              <a:t>Lecture 04</a:t>
            </a:r>
          </a:p>
          <a:p>
            <a:pPr algn="ctr">
              <a:buClr>
                <a:srgbClr val="0B9FCD"/>
              </a:buClr>
              <a:buFont typeface="Wingdings" charset="0"/>
              <a:buNone/>
            </a:pPr>
            <a:endParaRPr lang="en-US" sz="2000" dirty="0"/>
          </a:p>
          <a:p>
            <a:pPr algn="ctr">
              <a:buClr>
                <a:srgbClr val="0B9FCD"/>
              </a:buClr>
              <a:buFont typeface="Wingdings" charset="0"/>
              <a:buNone/>
            </a:pPr>
            <a:endParaRPr lang="en-US" sz="2800" dirty="0"/>
          </a:p>
          <a:p>
            <a:pPr algn="ctr">
              <a:buClr>
                <a:srgbClr val="0B9FCD"/>
              </a:buClr>
              <a:buFont typeface="Wingdings" charset="0"/>
              <a:buNone/>
            </a:pPr>
            <a:r>
              <a:rPr lang="en-US" sz="2800" dirty="0"/>
              <a:t>Robert Kissell, PhD</a:t>
            </a:r>
          </a:p>
          <a:p>
            <a:pPr algn="ctr">
              <a:buClr>
                <a:srgbClr val="0B9FCD"/>
              </a:buClr>
              <a:buFont typeface="Wingdings" charset="0"/>
              <a:buNone/>
            </a:pPr>
            <a:r>
              <a:rPr lang="en-US" sz="2800" dirty="0"/>
              <a:t>Robert.L.Kissell@gmail.com</a:t>
            </a:r>
          </a:p>
          <a:p>
            <a:pPr algn="ctr">
              <a:buClr>
                <a:srgbClr val="0B9FCD"/>
              </a:buClr>
              <a:buFont typeface="Wingdings" charset="0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03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 using Neural Networks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F13EC7F-3D0E-4499-8573-9AC40AF8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1" y="1255749"/>
            <a:ext cx="10515600" cy="43529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2E55C5-33E7-4FDA-BC59-D8EEE44D9C6F}"/>
              </a:ext>
            </a:extLst>
          </p:cNvPr>
          <p:cNvGrpSpPr/>
          <p:nvPr/>
        </p:nvGrpSpPr>
        <p:grpSpPr>
          <a:xfrm>
            <a:off x="535245" y="6360728"/>
            <a:ext cx="7636748" cy="318284"/>
            <a:chOff x="564742" y="5790457"/>
            <a:chExt cx="7636748" cy="3182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84D21D-6733-4186-8509-86D075304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478" y="5843499"/>
              <a:ext cx="1135778" cy="26524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80E093-7587-453E-8169-054C895DFAEE}"/>
                </a:ext>
              </a:extLst>
            </p:cNvPr>
            <p:cNvSpPr txBox="1"/>
            <p:nvPr/>
          </p:nvSpPr>
          <p:spPr>
            <a:xfrm>
              <a:off x="564742" y="5790457"/>
              <a:ext cx="7636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Source: MATLAB 2017 Quantitative Finance Conference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83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 Applications in Finance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E22986D-5066-4788-993D-BCBD7398B7F1}"/>
              </a:ext>
            </a:extLst>
          </p:cNvPr>
          <p:cNvGrpSpPr/>
          <p:nvPr/>
        </p:nvGrpSpPr>
        <p:grpSpPr>
          <a:xfrm>
            <a:off x="574574" y="6371046"/>
            <a:ext cx="7636748" cy="318284"/>
            <a:chOff x="564742" y="5790457"/>
            <a:chExt cx="7636748" cy="3182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D06B03-0E4D-450C-AA40-B60FE2D2E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8478" y="5843499"/>
              <a:ext cx="1135778" cy="2652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266D61-1338-4667-BE18-0EB4A918E7B2}"/>
                </a:ext>
              </a:extLst>
            </p:cNvPr>
            <p:cNvSpPr txBox="1"/>
            <p:nvPr/>
          </p:nvSpPr>
          <p:spPr>
            <a:xfrm>
              <a:off x="564742" y="5790457"/>
              <a:ext cx="7636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Source: MATLAB 2017 Quantitative Finance Conference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F2ED5FF-AB95-462D-B5FF-E113CE604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693335"/>
            <a:ext cx="10515600" cy="23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2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5843232-87FB-44C8-8A8A-A91BEBE4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1" y="1045327"/>
            <a:ext cx="10990729" cy="50634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F46111-5EDD-49EC-A3CE-EAC6CB28AC9F}"/>
              </a:ext>
            </a:extLst>
          </p:cNvPr>
          <p:cNvGrpSpPr/>
          <p:nvPr/>
        </p:nvGrpSpPr>
        <p:grpSpPr>
          <a:xfrm>
            <a:off x="604071" y="6355351"/>
            <a:ext cx="7636748" cy="318284"/>
            <a:chOff x="564742" y="5790457"/>
            <a:chExt cx="7636748" cy="3182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FCBA5B-9FAD-491A-A436-5344C7D0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478" y="5843499"/>
              <a:ext cx="1135778" cy="2652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490431-F742-4A0F-A040-37AB8CFB9553}"/>
                </a:ext>
              </a:extLst>
            </p:cNvPr>
            <p:cNvSpPr txBox="1"/>
            <p:nvPr/>
          </p:nvSpPr>
          <p:spPr>
            <a:xfrm>
              <a:off x="564742" y="5790457"/>
              <a:ext cx="7636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Source: MATLAB 2017 Quantitative Finance Conference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04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 in MATLAB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D35EB61-864B-4181-BD0D-3DFC71D1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08" y="887505"/>
            <a:ext cx="4310903" cy="5173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63452-7DE9-4F4D-834C-ED56A62E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1090555"/>
            <a:ext cx="4298576" cy="505082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77A460B-3D89-4850-9D7E-3430C6CB385D}"/>
              </a:ext>
            </a:extLst>
          </p:cNvPr>
          <p:cNvGrpSpPr/>
          <p:nvPr/>
        </p:nvGrpSpPr>
        <p:grpSpPr>
          <a:xfrm>
            <a:off x="551390" y="6412427"/>
            <a:ext cx="7636748" cy="318284"/>
            <a:chOff x="564742" y="5790457"/>
            <a:chExt cx="7636748" cy="3182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F52937-8166-47D4-AF6A-55CA1FD5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8478" y="5843499"/>
              <a:ext cx="1135778" cy="26524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4C59BE-ABB8-41B1-A078-02010FC55832}"/>
                </a:ext>
              </a:extLst>
            </p:cNvPr>
            <p:cNvSpPr txBox="1"/>
            <p:nvPr/>
          </p:nvSpPr>
          <p:spPr>
            <a:xfrm>
              <a:off x="564742" y="5790457"/>
              <a:ext cx="7636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Source: MATLAB 2017 Quantitative Finance Conference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29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 Workflow in MATLAB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F2343B-850C-4585-A868-F0901F5E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66" y="956129"/>
            <a:ext cx="9312368" cy="50969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CDA554-8674-4F54-96E7-D72A212BA551}"/>
              </a:ext>
            </a:extLst>
          </p:cNvPr>
          <p:cNvGrpSpPr/>
          <p:nvPr/>
        </p:nvGrpSpPr>
        <p:grpSpPr>
          <a:xfrm>
            <a:off x="574574" y="6380393"/>
            <a:ext cx="7636748" cy="318284"/>
            <a:chOff x="564742" y="5790457"/>
            <a:chExt cx="7636748" cy="3182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83C059-B48F-4686-8309-758BB8D3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478" y="5843499"/>
              <a:ext cx="1135778" cy="2652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DC0589-574F-4182-90A9-9EDDB9EE0151}"/>
                </a:ext>
              </a:extLst>
            </p:cNvPr>
            <p:cNvSpPr txBox="1"/>
            <p:nvPr/>
          </p:nvSpPr>
          <p:spPr>
            <a:xfrm>
              <a:off x="564742" y="5790457"/>
              <a:ext cx="7636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Source: MATLAB 2017 Quantitative Finance Conference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08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Deep Learning is Available in MATLAB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1CBD16-2421-43E6-BAD2-418B3B39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10" y="1095392"/>
            <a:ext cx="7341896" cy="51530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7C4D25-8FA9-42D8-825C-04C56CB45FD4}"/>
              </a:ext>
            </a:extLst>
          </p:cNvPr>
          <p:cNvGrpSpPr/>
          <p:nvPr/>
        </p:nvGrpSpPr>
        <p:grpSpPr>
          <a:xfrm>
            <a:off x="554910" y="6365140"/>
            <a:ext cx="7636748" cy="318284"/>
            <a:chOff x="564742" y="5790457"/>
            <a:chExt cx="7636748" cy="3182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DAB300-B619-441C-AB71-37CF5167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478" y="5843499"/>
              <a:ext cx="1135778" cy="2652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620F1B-D57D-44E7-B8D5-83DF9D5CD08B}"/>
                </a:ext>
              </a:extLst>
            </p:cNvPr>
            <p:cNvSpPr txBox="1"/>
            <p:nvPr/>
          </p:nvSpPr>
          <p:spPr>
            <a:xfrm>
              <a:off x="564742" y="5790457"/>
              <a:ext cx="7636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Source: MATLAB 2017 Quantitative Finance Conference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4592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Machine Learning Challenges: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9509"/>
            <a:ext cx="10458450" cy="5360573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C00000"/>
                </a:solidFill>
              </a:rPr>
              <a:t>Data Challenges:</a:t>
            </a:r>
          </a:p>
          <a:p>
            <a:pPr lvl="1"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Volume of data is growing</a:t>
            </a:r>
          </a:p>
          <a:p>
            <a:pPr lvl="1"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Velocity of data is accelerating</a:t>
            </a:r>
          </a:p>
          <a:p>
            <a:pPr lvl="1"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Variety of data is dynamic</a:t>
            </a:r>
          </a:p>
          <a:p>
            <a:pPr lvl="1"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Data cleaning is time consuming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dirty="0">
                <a:solidFill>
                  <a:srgbClr val="C00000"/>
                </a:solidFill>
              </a:rPr>
              <a:t>Modeling Challenges:</a:t>
            </a:r>
          </a:p>
          <a:p>
            <a:pPr lvl="1"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Data driven models</a:t>
            </a:r>
          </a:p>
          <a:p>
            <a:pPr lvl="1"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No “one-size” fits all solution</a:t>
            </a:r>
          </a:p>
          <a:p>
            <a:pPr lvl="1"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Machine learning is iterative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dirty="0">
                <a:solidFill>
                  <a:srgbClr val="C00000"/>
                </a:solidFill>
              </a:rPr>
              <a:t>Production Challenges:</a:t>
            </a:r>
          </a:p>
          <a:p>
            <a:pPr lvl="1"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Scalability – leveraging IT resources</a:t>
            </a:r>
          </a:p>
          <a:p>
            <a:pPr lvl="1">
              <a:lnSpc>
                <a:spcPct val="105000"/>
              </a:lnSpc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Flexibility – interfacing with systems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678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08050" y="335315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1E9343-783C-48E8-BFE1-17B9757B0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50" y="2628900"/>
            <a:ext cx="10515600" cy="6424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96639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08050" y="335315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1E9343-783C-48E8-BFE1-17B9757B0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50" y="2628900"/>
            <a:ext cx="10515600" cy="6424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</a:rPr>
              <a:t>Handwriting / Facial / Voice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10967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957" y="311815"/>
            <a:ext cx="9199181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T-C Problem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1481958" y="921985"/>
            <a:ext cx="919918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1805E95-CDFF-413F-9089-03EB6BC6AD6F}"/>
              </a:ext>
            </a:extLst>
          </p:cNvPr>
          <p:cNvSpPr/>
          <p:nvPr/>
        </p:nvSpPr>
        <p:spPr>
          <a:xfrm>
            <a:off x="547384" y="6419306"/>
            <a:ext cx="89997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Simulating Neural Networks with Mathematica, James Freeman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9BC62-1075-4127-8650-D70F66CFB1B0}"/>
              </a:ext>
            </a:extLst>
          </p:cNvPr>
          <p:cNvSpPr txBox="1"/>
          <p:nvPr/>
        </p:nvSpPr>
        <p:spPr>
          <a:xfrm>
            <a:off x="4159046" y="1620592"/>
            <a:ext cx="13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717E0-0D1D-4781-A164-7EE76AAB73B4}"/>
              </a:ext>
            </a:extLst>
          </p:cNvPr>
          <p:cNvSpPr txBox="1"/>
          <p:nvPr/>
        </p:nvSpPr>
        <p:spPr>
          <a:xfrm>
            <a:off x="6533536" y="1624949"/>
            <a:ext cx="1184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E9198-646E-483B-8E15-C93E323CE094}"/>
              </a:ext>
            </a:extLst>
          </p:cNvPr>
          <p:cNvSpPr txBox="1"/>
          <p:nvPr/>
        </p:nvSpPr>
        <p:spPr>
          <a:xfrm>
            <a:off x="954320" y="3897572"/>
            <a:ext cx="9726818" cy="1046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sz="2800" dirty="0"/>
              <a:t>How do we train a computer to recognize our handwriting and to distinguish between the letters T and C?</a:t>
            </a:r>
          </a:p>
        </p:txBody>
      </p:sp>
    </p:spTree>
    <p:extLst>
      <p:ext uri="{BB962C8B-B14F-4D97-AF65-F5344CB8AC3E}">
        <p14:creationId xmlns:p14="http://schemas.microsoft.com/office/powerpoint/2010/main" val="2997815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310" y="1286786"/>
            <a:ext cx="10276490" cy="3996414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14000"/>
              </a:lnSpc>
              <a:spcBef>
                <a:spcPts val="1200"/>
              </a:spcBef>
              <a:buNone/>
            </a:pPr>
            <a:r>
              <a:rPr lang="en-US" b="1" dirty="0"/>
              <a:t>Tonight, 11/17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Summary of Semester to Date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Review of HW#2, HW#3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Machine Learning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Assignment, HW #4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endParaRPr lang="en-US" dirty="0"/>
          </a:p>
          <a:p>
            <a:pPr marL="0" indent="0">
              <a:lnSpc>
                <a:spcPct val="114000"/>
              </a:lnSpc>
              <a:spcBef>
                <a:spcPts val="1200"/>
              </a:spcBef>
              <a:buNone/>
            </a:pPr>
            <a:r>
              <a:rPr lang="en-US" b="1" dirty="0"/>
              <a:t>Next Lectures: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11/21, Portfolio Optimization #5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12/1, Algorithmic Trading #6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12/8, Non-Linear Optimization, Sampling, Sensitivity Analysis #7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dirty="0"/>
              <a:t>Final Project: Portfolio Optimization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740851"/>
            <a:ext cx="10515600" cy="0"/>
          </a:xfrm>
          <a:prstGeom prst="line">
            <a:avLst/>
          </a:prstGeom>
          <a:ln w="28575">
            <a:solidFill>
              <a:srgbClr val="0070C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048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T-C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2108A-459E-433D-A16D-A167A86AD63F}"/>
              </a:ext>
            </a:extLst>
          </p:cNvPr>
          <p:cNvGrpSpPr/>
          <p:nvPr/>
        </p:nvGrpSpPr>
        <p:grpSpPr>
          <a:xfrm>
            <a:off x="3751006" y="1418714"/>
            <a:ext cx="4689987" cy="3986999"/>
            <a:chOff x="6587613" y="1445027"/>
            <a:chExt cx="4689987" cy="398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18EAE1-CAFD-495B-A0AD-ADD25A93EBCA}"/>
                </a:ext>
              </a:extLst>
            </p:cNvPr>
            <p:cNvSpPr txBox="1"/>
            <p:nvPr/>
          </p:nvSpPr>
          <p:spPr>
            <a:xfrm>
              <a:off x="6587613" y="1445027"/>
              <a:ext cx="4689987" cy="398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717E0-0D1D-4781-A164-7EE76AAB73B4}"/>
                </a:ext>
              </a:extLst>
            </p:cNvPr>
            <p:cNvSpPr txBox="1"/>
            <p:nvPr/>
          </p:nvSpPr>
          <p:spPr>
            <a:xfrm>
              <a:off x="7290619" y="1624949"/>
              <a:ext cx="11847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5FBBD0-A5A4-4CF5-9253-8BB875526F79}"/>
                </a:ext>
              </a:extLst>
            </p:cNvPr>
            <p:cNvSpPr txBox="1"/>
            <p:nvPr/>
          </p:nvSpPr>
          <p:spPr>
            <a:xfrm rot="10800000">
              <a:off x="7290618" y="3438527"/>
              <a:ext cx="11847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FEF590-CE4C-424C-9D60-7F22CB52D940}"/>
                </a:ext>
              </a:extLst>
            </p:cNvPr>
            <p:cNvSpPr txBox="1"/>
            <p:nvPr/>
          </p:nvSpPr>
          <p:spPr>
            <a:xfrm rot="16200000">
              <a:off x="9124335" y="1624949"/>
              <a:ext cx="11847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EC16D2-1045-4C08-845B-2FE81F4FD462}"/>
                </a:ext>
              </a:extLst>
            </p:cNvPr>
            <p:cNvSpPr txBox="1"/>
            <p:nvPr/>
          </p:nvSpPr>
          <p:spPr>
            <a:xfrm rot="5400000">
              <a:off x="9124335" y="3492206"/>
              <a:ext cx="11847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873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T-C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12A49E5-1571-4EBE-BF3E-EDE3516BEDCE}"/>
              </a:ext>
            </a:extLst>
          </p:cNvPr>
          <p:cNvGrpSpPr/>
          <p:nvPr/>
        </p:nvGrpSpPr>
        <p:grpSpPr>
          <a:xfrm>
            <a:off x="3751006" y="1342459"/>
            <a:ext cx="4689987" cy="3986999"/>
            <a:chOff x="1071298" y="1474960"/>
            <a:chExt cx="4689987" cy="398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00C419-6B0E-4ECD-BDBF-FF6AD4BE793E}"/>
                </a:ext>
              </a:extLst>
            </p:cNvPr>
            <p:cNvSpPr txBox="1"/>
            <p:nvPr/>
          </p:nvSpPr>
          <p:spPr>
            <a:xfrm>
              <a:off x="1071298" y="1474960"/>
              <a:ext cx="4689987" cy="398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99BC62-1075-4127-8650-D70F66CFB1B0}"/>
                </a:ext>
              </a:extLst>
            </p:cNvPr>
            <p:cNvSpPr txBox="1"/>
            <p:nvPr/>
          </p:nvSpPr>
          <p:spPr>
            <a:xfrm>
              <a:off x="1897626" y="1594821"/>
              <a:ext cx="13765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A42C19-3C32-456A-8802-32AC2835B18A}"/>
                </a:ext>
              </a:extLst>
            </p:cNvPr>
            <p:cNvSpPr txBox="1"/>
            <p:nvPr/>
          </p:nvSpPr>
          <p:spPr>
            <a:xfrm rot="10800000">
              <a:off x="1460305" y="3366931"/>
              <a:ext cx="13765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44B7E5-F8DE-445E-9AE4-D338FF6A2D10}"/>
                </a:ext>
              </a:extLst>
            </p:cNvPr>
            <p:cNvSpPr txBox="1"/>
            <p:nvPr/>
          </p:nvSpPr>
          <p:spPr>
            <a:xfrm rot="16200000">
              <a:off x="3804817" y="1424007"/>
              <a:ext cx="1367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D48772-DE53-412E-88C0-8C0690220FA1}"/>
                </a:ext>
              </a:extLst>
            </p:cNvPr>
            <p:cNvSpPr txBox="1"/>
            <p:nvPr/>
          </p:nvSpPr>
          <p:spPr>
            <a:xfrm rot="5400000">
              <a:off x="3818291" y="3463503"/>
              <a:ext cx="13765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9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D18EAE1-CAFD-495B-A0AD-ADD25A93EBCA}"/>
              </a:ext>
            </a:extLst>
          </p:cNvPr>
          <p:cNvSpPr txBox="1"/>
          <p:nvPr/>
        </p:nvSpPr>
        <p:spPr>
          <a:xfrm>
            <a:off x="6587613" y="1445027"/>
            <a:ext cx="4689987" cy="398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0C419-6B0E-4ECD-BDBF-FF6AD4BE793E}"/>
              </a:ext>
            </a:extLst>
          </p:cNvPr>
          <p:cNvSpPr txBox="1"/>
          <p:nvPr/>
        </p:nvSpPr>
        <p:spPr>
          <a:xfrm>
            <a:off x="1071298" y="1474960"/>
            <a:ext cx="4689987" cy="398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T-C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99BC62-1075-4127-8650-D70F66CFB1B0}"/>
              </a:ext>
            </a:extLst>
          </p:cNvPr>
          <p:cNvSpPr txBox="1"/>
          <p:nvPr/>
        </p:nvSpPr>
        <p:spPr>
          <a:xfrm>
            <a:off x="1897626" y="1594821"/>
            <a:ext cx="13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717E0-0D1D-4781-A164-7EE76AAB73B4}"/>
              </a:ext>
            </a:extLst>
          </p:cNvPr>
          <p:cNvSpPr txBox="1"/>
          <p:nvPr/>
        </p:nvSpPr>
        <p:spPr>
          <a:xfrm>
            <a:off x="7290619" y="1624949"/>
            <a:ext cx="1184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42C19-3C32-456A-8802-32AC2835B18A}"/>
              </a:ext>
            </a:extLst>
          </p:cNvPr>
          <p:cNvSpPr txBox="1"/>
          <p:nvPr/>
        </p:nvSpPr>
        <p:spPr>
          <a:xfrm rot="10800000">
            <a:off x="1460305" y="3366931"/>
            <a:ext cx="13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44B7E5-F8DE-445E-9AE4-D338FF6A2D10}"/>
              </a:ext>
            </a:extLst>
          </p:cNvPr>
          <p:cNvSpPr txBox="1"/>
          <p:nvPr/>
        </p:nvSpPr>
        <p:spPr>
          <a:xfrm rot="16200000">
            <a:off x="3804817" y="1424007"/>
            <a:ext cx="1367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48772-DE53-412E-88C0-8C0690220FA1}"/>
              </a:ext>
            </a:extLst>
          </p:cNvPr>
          <p:cNvSpPr txBox="1"/>
          <p:nvPr/>
        </p:nvSpPr>
        <p:spPr>
          <a:xfrm rot="5400000">
            <a:off x="3818291" y="3463503"/>
            <a:ext cx="1376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FBBD0-A5A4-4CF5-9253-8BB875526F79}"/>
              </a:ext>
            </a:extLst>
          </p:cNvPr>
          <p:cNvSpPr txBox="1"/>
          <p:nvPr/>
        </p:nvSpPr>
        <p:spPr>
          <a:xfrm rot="10800000">
            <a:off x="7290618" y="3438527"/>
            <a:ext cx="1184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FEF590-CE4C-424C-9D60-7F22CB52D940}"/>
              </a:ext>
            </a:extLst>
          </p:cNvPr>
          <p:cNvSpPr txBox="1"/>
          <p:nvPr/>
        </p:nvSpPr>
        <p:spPr>
          <a:xfrm rot="16200000">
            <a:off x="9124335" y="1624949"/>
            <a:ext cx="1184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EC16D2-1045-4C08-845B-2FE81F4FD462}"/>
              </a:ext>
            </a:extLst>
          </p:cNvPr>
          <p:cNvSpPr txBox="1"/>
          <p:nvPr/>
        </p:nvSpPr>
        <p:spPr>
          <a:xfrm rot="5400000">
            <a:off x="9124335" y="3492206"/>
            <a:ext cx="1184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317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Vectorize a Data Grid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EED3762-971F-4710-8CDA-EA07BE98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02" y="2121321"/>
            <a:ext cx="2575859" cy="2442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CE5BD-64CD-4A95-A354-8245730B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20" y="2121321"/>
            <a:ext cx="2575859" cy="2442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449123-72D2-4B77-B359-E206A9C2EE3E}"/>
              </a:ext>
            </a:extLst>
          </p:cNvPr>
          <p:cNvSpPr txBox="1"/>
          <p:nvPr/>
        </p:nvSpPr>
        <p:spPr>
          <a:xfrm>
            <a:off x="2167002" y="1433896"/>
            <a:ext cx="2575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 Grid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13A40-0BE8-42BB-865A-922BE6303F6B}"/>
              </a:ext>
            </a:extLst>
          </p:cNvPr>
          <p:cNvSpPr txBox="1"/>
          <p:nvPr/>
        </p:nvSpPr>
        <p:spPr>
          <a:xfrm>
            <a:off x="6403585" y="1426618"/>
            <a:ext cx="3013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Vector Locations</a:t>
            </a:r>
          </a:p>
        </p:txBody>
      </p:sp>
    </p:spTree>
    <p:extLst>
      <p:ext uri="{BB962C8B-B14F-4D97-AF65-F5344CB8AC3E}">
        <p14:creationId xmlns:p14="http://schemas.microsoft.com/office/powerpoint/2010/main" val="10815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Data Vectors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1244051-D579-41E6-875E-8B7C4C2BB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52" y="1342459"/>
            <a:ext cx="7087809" cy="39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96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29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Letter Vector Set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582804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1AFE0BD-7344-43BC-83F5-3E15B5B2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654" y="1256044"/>
            <a:ext cx="8957525" cy="3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15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29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Letter “</a:t>
            </a:r>
            <a:r>
              <a:rPr lang="en-US" sz="2800" dirty="0">
                <a:solidFill>
                  <a:srgbClr val="FF0000"/>
                </a:solidFill>
              </a:rPr>
              <a:t>T</a:t>
            </a:r>
            <a:r>
              <a:rPr lang="en-US" sz="2800" dirty="0">
                <a:solidFill>
                  <a:srgbClr val="0070C0"/>
                </a:solidFill>
              </a:rPr>
              <a:t>” Data Vector Set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582804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DD3D03-77E0-4199-B47B-E652BC15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93" y="1104875"/>
            <a:ext cx="6680480" cy="45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42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29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Letter “</a:t>
            </a:r>
            <a:r>
              <a:rPr lang="en-US" sz="2800" dirty="0">
                <a:solidFill>
                  <a:srgbClr val="FF0000"/>
                </a:solidFill>
              </a:rPr>
              <a:t>C</a:t>
            </a:r>
            <a:r>
              <a:rPr lang="en-US" sz="2800" dirty="0">
                <a:solidFill>
                  <a:srgbClr val="0070C0"/>
                </a:solidFill>
              </a:rPr>
              <a:t>” Data Vector Set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582804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0416FEF-EF6E-4359-8E31-262AA3AA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30" y="1074728"/>
            <a:ext cx="6680480" cy="45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00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428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The T-C Neural Network Layout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632315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577A5C3-D2D0-4F18-918A-C5158684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911" y="834205"/>
            <a:ext cx="6591718" cy="5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9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NNET -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228" y="1284575"/>
            <a:ext cx="9173029" cy="4695538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Input Data is entered as Column Vectors</a:t>
            </a:r>
          </a:p>
          <a:p>
            <a:pPr>
              <a:spcBef>
                <a:spcPts val="1800"/>
              </a:spcBef>
            </a:pPr>
            <a:r>
              <a:rPr lang="en-US" dirty="0"/>
              <a:t>Output Data is entered as Column Vectors</a:t>
            </a:r>
          </a:p>
          <a:p>
            <a:pPr>
              <a:spcBef>
                <a:spcPts val="1800"/>
              </a:spcBef>
            </a:pPr>
            <a:r>
              <a:rPr lang="en-US" dirty="0"/>
              <a:t>Analysts define the number of nodes, hidden layers, and transfer functions</a:t>
            </a:r>
          </a:p>
          <a:p>
            <a:pPr>
              <a:spcBef>
                <a:spcPts val="1800"/>
              </a:spcBef>
            </a:pPr>
            <a:r>
              <a:rPr lang="en-US" dirty="0"/>
              <a:t>Additional Machine Learning Algorithms can be used to determine the most appropriate number of nodes, layers, and transfer functions.</a:t>
            </a:r>
          </a:p>
          <a:p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1502229" y="740229"/>
            <a:ext cx="91730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15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36727"/>
            <a:ext cx="10458450" cy="494338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</a:pPr>
            <a:r>
              <a:rPr lang="en-US" dirty="0"/>
              <a:t>Machine Learning</a:t>
            </a:r>
          </a:p>
          <a:p>
            <a:pPr>
              <a:lnSpc>
                <a:spcPct val="114000"/>
              </a:lnSpc>
              <a:spcBef>
                <a:spcPts val="600"/>
              </a:spcBef>
            </a:pPr>
            <a:r>
              <a:rPr lang="en-US" dirty="0"/>
              <a:t>Neural Networks</a:t>
            </a:r>
          </a:p>
          <a:p>
            <a:pPr lvl="1">
              <a:lnSpc>
                <a:spcPct val="114000"/>
              </a:lnSpc>
              <a:spcBef>
                <a:spcPts val="600"/>
              </a:spcBef>
            </a:pPr>
            <a:r>
              <a:rPr lang="en-US" dirty="0"/>
              <a:t>Applications &amp; Software</a:t>
            </a:r>
          </a:p>
          <a:p>
            <a:pPr>
              <a:lnSpc>
                <a:spcPct val="114000"/>
              </a:lnSpc>
              <a:spcBef>
                <a:spcPts val="600"/>
              </a:spcBef>
            </a:pPr>
            <a:r>
              <a:rPr lang="en-US" dirty="0"/>
              <a:t>Examples:</a:t>
            </a:r>
          </a:p>
          <a:p>
            <a:pPr lvl="1">
              <a:lnSpc>
                <a:spcPct val="114000"/>
              </a:lnSpc>
              <a:spcBef>
                <a:spcPts val="600"/>
              </a:spcBef>
            </a:pPr>
            <a:r>
              <a:rPr lang="en-US" sz="2800" dirty="0"/>
              <a:t>Handwriting, Visual, &amp; Speech Recognition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</a:pPr>
            <a:r>
              <a:rPr lang="en-US" sz="2800" dirty="0"/>
              <a:t>Sector &amp; Bond Classification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</a:pPr>
            <a:r>
              <a:rPr lang="en-US" sz="2800" dirty="0"/>
              <a:t>Sports Prediction Revisited</a:t>
            </a:r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695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NNET - Machine Learning Training Vectors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BC222BA-5787-4677-AEE6-13DDC33E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53" y="945396"/>
            <a:ext cx="7469707" cy="49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8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Machine Learning - Trained Network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81CE92-4139-48EE-9211-B785A5E4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20" y="1170122"/>
            <a:ext cx="5803718" cy="481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77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Machine Learning – </a:t>
            </a:r>
            <a:r>
              <a:rPr lang="en-US" sz="3200" dirty="0" err="1">
                <a:solidFill>
                  <a:srgbClr val="0070C0"/>
                </a:solidFill>
              </a:rPr>
              <a:t>NNet</a:t>
            </a:r>
            <a:r>
              <a:rPr lang="en-US" sz="3200" dirty="0">
                <a:solidFill>
                  <a:srgbClr val="0070C0"/>
                </a:solidFill>
              </a:rPr>
              <a:t>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E2F7CA6-93C2-46A4-8361-F10C1D1F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32" y="1495586"/>
            <a:ext cx="10510468" cy="390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54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Machine Learning – </a:t>
            </a:r>
            <a:r>
              <a:rPr lang="en-US" sz="3200" dirty="0" err="1">
                <a:solidFill>
                  <a:srgbClr val="0070C0"/>
                </a:solidFill>
              </a:rPr>
              <a:t>NNet</a:t>
            </a:r>
            <a:r>
              <a:rPr lang="en-US" sz="3200" dirty="0">
                <a:solidFill>
                  <a:srgbClr val="0070C0"/>
                </a:solidFill>
              </a:rPr>
              <a:t>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F1998F4-F6E6-408F-B2F1-DF84CB0E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084"/>
            <a:ext cx="10419189" cy="38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6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Machine Learning with Increased Precision &amp; Accuracy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925A445-5F98-4573-BF4D-2578CB12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868219"/>
            <a:ext cx="10458450" cy="4177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45277B-DF22-4D6A-8DBF-235F64BBE44D}"/>
              </a:ext>
            </a:extLst>
          </p:cNvPr>
          <p:cNvSpPr txBox="1"/>
          <p:nvPr/>
        </p:nvSpPr>
        <p:spPr>
          <a:xfrm>
            <a:off x="838200" y="903252"/>
            <a:ext cx="512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Smaller Grid – Less Precision &amp; Accuracy – Less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36F12-8A66-4A18-9362-AC6E8995924A}"/>
              </a:ext>
            </a:extLst>
          </p:cNvPr>
          <p:cNvSpPr txBox="1"/>
          <p:nvPr/>
        </p:nvSpPr>
        <p:spPr>
          <a:xfrm>
            <a:off x="6658428" y="1180666"/>
            <a:ext cx="469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30 x 30 = 900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EC88B-DCAE-4972-93FA-A831DEE14AF3}"/>
              </a:ext>
            </a:extLst>
          </p:cNvPr>
          <p:cNvSpPr txBox="1"/>
          <p:nvPr/>
        </p:nvSpPr>
        <p:spPr>
          <a:xfrm>
            <a:off x="1052285" y="1180666"/>
            <a:ext cx="469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 x 3 =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122A9-17AC-4504-980E-072882C843D2}"/>
              </a:ext>
            </a:extLst>
          </p:cNvPr>
          <p:cNvSpPr txBox="1"/>
          <p:nvPr/>
        </p:nvSpPr>
        <p:spPr>
          <a:xfrm>
            <a:off x="6275814" y="902989"/>
            <a:ext cx="502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Larger Grid – Less Precision &amp; Accuracy – Less Data</a:t>
            </a:r>
          </a:p>
        </p:txBody>
      </p:sp>
    </p:spTree>
    <p:extLst>
      <p:ext uri="{BB962C8B-B14F-4D97-AF65-F5344CB8AC3E}">
        <p14:creationId xmlns:p14="http://schemas.microsoft.com/office/powerpoint/2010/main" val="3827648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08050" y="335315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1E9343-783C-48E8-BFE1-17B9757B0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50" y="2628900"/>
            <a:ext cx="10515600" cy="6424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</a:rPr>
              <a:t>Classification / Cluster Analysis</a:t>
            </a:r>
          </a:p>
        </p:txBody>
      </p:sp>
    </p:spTree>
    <p:extLst>
      <p:ext uri="{BB962C8B-B14F-4D97-AF65-F5344CB8AC3E}">
        <p14:creationId xmlns:p14="http://schemas.microsoft.com/office/powerpoint/2010/main" val="3310909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 – Cluster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09485" y="994290"/>
                <a:ext cx="9289144" cy="508719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dirty="0"/>
                  <a:t>An experiment requires the collection of data pairs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There are 1250 observations in total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/>
                  <a:t>E.g., 1250 sets of data pairs,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),…, 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1250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1250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You are asked to segment and classify the data into two different groups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You are not given any information about the data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This can be performed via machine learning (cluster analysis)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9485" y="994290"/>
                <a:ext cx="9289144" cy="5087196"/>
              </a:xfrm>
              <a:blipFill>
                <a:blip r:embed="rId2"/>
                <a:stretch>
                  <a:fillRect l="-1182" t="-1916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cxnSpLocks/>
          </p:cNvCxnSpPr>
          <p:nvPr/>
        </p:nvCxnSpPr>
        <p:spPr>
          <a:xfrm>
            <a:off x="1502229" y="740229"/>
            <a:ext cx="91730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761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Classification / Cluster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580103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008759-EEB2-471B-98BA-FBCA9E03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0356"/>
            <a:ext cx="6554492" cy="4245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F816CD-D8E1-456A-878E-65C306B48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37" y="950355"/>
            <a:ext cx="1967548" cy="5118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0C264-FFB5-4927-9BB8-670BA3C5A4E9}"/>
              </a:ext>
            </a:extLst>
          </p:cNvPr>
          <p:cNvSpPr txBox="1"/>
          <p:nvPr/>
        </p:nvSpPr>
        <p:spPr>
          <a:xfrm>
            <a:off x="838200" y="5470902"/>
            <a:ext cx="65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1250 Pairs of Data are plotted on the graph above</a:t>
            </a:r>
          </a:p>
          <a:p>
            <a:r>
              <a:rPr lang="en-US" dirty="0"/>
              <a:t>The first 25 pairs of Data are shown in the table on the right</a:t>
            </a:r>
          </a:p>
        </p:txBody>
      </p:sp>
    </p:spTree>
    <p:extLst>
      <p:ext uri="{BB962C8B-B14F-4D97-AF65-F5344CB8AC3E}">
        <p14:creationId xmlns:p14="http://schemas.microsoft.com/office/powerpoint/2010/main" val="424646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Classification / Cluster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580103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008759-EEB2-471B-98BA-FBCA9E034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571" y="892299"/>
            <a:ext cx="7855857" cy="50884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A54A4F0-7BB8-449A-84C7-7284BC0C2C93}"/>
              </a:ext>
            </a:extLst>
          </p:cNvPr>
          <p:cNvSpPr/>
          <p:nvPr/>
        </p:nvSpPr>
        <p:spPr>
          <a:xfrm>
            <a:off x="6611257" y="3142344"/>
            <a:ext cx="254000" cy="210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762BCE-D915-4F6C-87D3-4E2109EE7EE3}"/>
              </a:ext>
            </a:extLst>
          </p:cNvPr>
          <p:cNvSpPr/>
          <p:nvPr/>
        </p:nvSpPr>
        <p:spPr>
          <a:xfrm>
            <a:off x="4796971" y="4151087"/>
            <a:ext cx="254000" cy="2104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D87B9-3A49-4194-B12D-F7D6C2F5D452}"/>
              </a:ext>
            </a:extLst>
          </p:cNvPr>
          <p:cNvSpPr txBox="1"/>
          <p:nvPr/>
        </p:nvSpPr>
        <p:spPr>
          <a:xfrm>
            <a:off x="7990114" y="1850572"/>
            <a:ext cx="153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Category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99B91-718D-44F2-A813-5C2260852250}"/>
              </a:ext>
            </a:extLst>
          </p:cNvPr>
          <p:cNvSpPr txBox="1"/>
          <p:nvPr/>
        </p:nvSpPr>
        <p:spPr>
          <a:xfrm>
            <a:off x="3392714" y="5247698"/>
            <a:ext cx="153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Category 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BBC9D9-23E3-4740-B02F-928799E9BB16}"/>
              </a:ext>
            </a:extLst>
          </p:cNvPr>
          <p:cNvCxnSpPr>
            <a:cxnSpLocks/>
          </p:cNvCxnSpPr>
          <p:nvPr/>
        </p:nvCxnSpPr>
        <p:spPr>
          <a:xfrm flipH="1">
            <a:off x="6995886" y="2219904"/>
            <a:ext cx="1458685" cy="943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4E2F46-4289-4D8A-BCF5-FC0535836C79}"/>
              </a:ext>
            </a:extLst>
          </p:cNvPr>
          <p:cNvCxnSpPr>
            <a:cxnSpLocks/>
          </p:cNvCxnSpPr>
          <p:nvPr/>
        </p:nvCxnSpPr>
        <p:spPr>
          <a:xfrm flipV="1">
            <a:off x="3937000" y="4448629"/>
            <a:ext cx="794657" cy="8418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09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Classification / Cluster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580103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B289101-00EE-4293-9DD1-B5F63142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576" y="950355"/>
            <a:ext cx="8025195" cy="50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2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36727"/>
                <a:ext cx="10458450" cy="494338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Lecture 1: Linear Model</a:t>
                </a:r>
              </a:p>
              <a:p>
                <a:pPr lvl="1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Covariance Matrix</a:t>
                </a:r>
              </a:p>
              <a:p>
                <a:pPr lvl="1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Data Insufficiency</a:t>
                </a:r>
              </a:p>
              <a:p>
                <a:pPr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Lecture 2: Probability Model</a:t>
                </a:r>
              </a:p>
              <a:p>
                <a:pPr lvl="1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Transformation of Data, remember,</a:t>
                </a:r>
              </a:p>
              <a:p>
                <a:pPr lvl="2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then,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+0.5∙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Probabilities are not know, we need to infer probabilities, MLE, grouping data</a:t>
                </a:r>
              </a:p>
              <a:p>
                <a:pPr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Lecture 3: 2-Stage Analysis</a:t>
                </a:r>
              </a:p>
              <a:p>
                <a:pPr lvl="1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Probability Model &amp; Linear Model</a:t>
                </a:r>
              </a:p>
              <a:p>
                <a:pPr lvl="1">
                  <a:lnSpc>
                    <a:spcPct val="114000"/>
                  </a:lnSpc>
                  <a:spcBef>
                    <a:spcPts val="600"/>
                  </a:spcBef>
                </a:pPr>
                <a:r>
                  <a:rPr lang="en-US" dirty="0"/>
                  <a:t>Data is incomplete and not representative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36727"/>
                <a:ext cx="10458450" cy="4943386"/>
              </a:xfrm>
              <a:blipFill>
                <a:blip r:embed="rId2"/>
                <a:stretch>
                  <a:fillRect l="-1050" t="-493" r="-466" b="-6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51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Classification / Cluster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580103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C6DF1C-887F-4925-9D52-B066A2B5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29" y="950357"/>
            <a:ext cx="7906196" cy="49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7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485" y="994290"/>
            <a:ext cx="9289144" cy="5087196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Cluster Analysis will determine the best way to segment the data pairs.</a:t>
            </a:r>
          </a:p>
          <a:p>
            <a:pPr>
              <a:spcBef>
                <a:spcPts val="1800"/>
              </a:spcBef>
            </a:pPr>
            <a:r>
              <a:rPr lang="en-US" dirty="0"/>
              <a:t>Analysts will specify the number of desired segments.</a:t>
            </a:r>
          </a:p>
          <a:p>
            <a:pPr>
              <a:spcBef>
                <a:spcPts val="1800"/>
              </a:spcBef>
            </a:pPr>
            <a:r>
              <a:rPr lang="en-US" dirty="0"/>
              <a:t>The machine learning algorithm will determine the best center positions for each data category group.</a:t>
            </a:r>
          </a:p>
          <a:p>
            <a:pPr>
              <a:spcBef>
                <a:spcPts val="1800"/>
              </a:spcBef>
            </a:pPr>
            <a:r>
              <a:rPr lang="en-US" dirty="0"/>
              <a:t>E.g., In MATLAB,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rgbClr val="3333FF"/>
                </a:solidFill>
              </a:rPr>
              <a:t>[IDX, C] = </a:t>
            </a:r>
            <a:r>
              <a:rPr lang="en-US" dirty="0" err="1">
                <a:solidFill>
                  <a:srgbClr val="3333FF"/>
                </a:solidFill>
              </a:rPr>
              <a:t>kmeans</a:t>
            </a:r>
            <a:r>
              <a:rPr lang="en-US" dirty="0">
                <a:solidFill>
                  <a:srgbClr val="3333FF"/>
                </a:solidFill>
              </a:rPr>
              <a:t>(X, P)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returns the K cluster centroid locations in the K-by-P matrix C.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1502229" y="740229"/>
            <a:ext cx="91730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425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Cluster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09485" y="994290"/>
                <a:ext cx="9289144" cy="508719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sz="2400" dirty="0"/>
                  <a:t>Each Data point is then classified based on the distance to each centroid location.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dirty="0"/>
                  <a:t>Data points are assigned to a category based on the shortest distance to each centroid location.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</a:pPr>
                <a:r>
                  <a:rPr lang="en-US" sz="2400" dirty="0"/>
                  <a:t>The centroid locations determine from MATLAB;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/>
                  <a:t> [IDX, C] = </a:t>
                </a:r>
                <a:r>
                  <a:rPr lang="en-US" dirty="0" err="1"/>
                  <a:t>kmeans</a:t>
                </a:r>
                <a:r>
                  <a:rPr lang="en-US" dirty="0"/>
                  <a:t>(X, 2) are:</a:t>
                </a:r>
              </a:p>
              <a:p>
                <a:pPr lvl="1">
                  <a:spcBef>
                    <a:spcPts val="1800"/>
                  </a:spcBef>
                </a:pPr>
                <a:endParaRPr lang="en-US" dirty="0"/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9.39, 8.81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−9.52,−9.18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180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9485" y="994290"/>
                <a:ext cx="9289144" cy="5087196"/>
              </a:xfrm>
              <a:blipFill>
                <a:blip r:embed="rId2"/>
                <a:stretch>
                  <a:fillRect l="-919" t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cxnSpLocks/>
          </p:cNvCxnSpPr>
          <p:nvPr/>
        </p:nvCxnSpPr>
        <p:spPr>
          <a:xfrm>
            <a:off x="1502229" y="740229"/>
            <a:ext cx="91730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1EC6E0C-E1D3-47CE-9240-47302E0F4850}"/>
              </a:ext>
            </a:extLst>
          </p:cNvPr>
          <p:cNvSpPr/>
          <p:nvPr/>
        </p:nvSpPr>
        <p:spPr>
          <a:xfrm>
            <a:off x="6981371" y="3642249"/>
            <a:ext cx="2090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9.3924    8.8128</a:t>
            </a:r>
          </a:p>
          <a:p>
            <a:r>
              <a:rPr lang="en-US" dirty="0"/>
              <a:t>   -9.5240   -9.1759</a:t>
            </a:r>
          </a:p>
        </p:txBody>
      </p:sp>
    </p:spTree>
    <p:extLst>
      <p:ext uri="{BB962C8B-B14F-4D97-AF65-F5344CB8AC3E}">
        <p14:creationId xmlns:p14="http://schemas.microsoft.com/office/powerpoint/2010/main" val="389624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Final Classification after Cluster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580103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1FF8DE-3A79-4537-9400-A1273554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62" y="950356"/>
            <a:ext cx="8642290" cy="50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85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Sector Categorization – 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485" y="994290"/>
            <a:ext cx="9289144" cy="5087196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You are an analyst at a Major Investment Bank.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Your PM asks to you categorize 500 stocks into appropriate categories in order to develop a well diversified and hedged portfolio.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Your PM asks you to categorize stocks based on weekly price returns over the last year.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Thus, we have 52 data observations with 500 data points. X = 52x500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We perform Cluster Analysis using MATLAB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[IDX, C] = </a:t>
            </a:r>
            <a:r>
              <a:rPr lang="en-US" sz="2400" dirty="0" err="1"/>
              <a:t>kmeans</a:t>
            </a:r>
            <a:r>
              <a:rPr lang="en-US" sz="2400" dirty="0"/>
              <a:t>(X, 11) are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We choose 11 categories to match the number of categories in the S&amp;P 500 index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1502229" y="740229"/>
            <a:ext cx="91730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99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Financial Sector Classification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580103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0D86D5-8A42-45B1-82EB-1BE718BB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15" y="779873"/>
            <a:ext cx="2783560" cy="44479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1CAD28-81D5-4A7A-BE24-68DA48028479}"/>
              </a:ext>
            </a:extLst>
          </p:cNvPr>
          <p:cNvSpPr/>
          <p:nvPr/>
        </p:nvSpPr>
        <p:spPr>
          <a:xfrm>
            <a:off x="1654175" y="5647087"/>
            <a:ext cx="43846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[1] Classification via S&amp;P Economic Research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247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Financial Sector Classification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580103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0D86D5-8A42-45B1-82EB-1BE718BB4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15" y="779873"/>
            <a:ext cx="2783560" cy="4447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CA329-F07D-471A-AA6B-775E4757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801" y="752036"/>
            <a:ext cx="2818403" cy="45036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1CAD28-81D5-4A7A-BE24-68DA48028479}"/>
              </a:ext>
            </a:extLst>
          </p:cNvPr>
          <p:cNvSpPr/>
          <p:nvPr/>
        </p:nvSpPr>
        <p:spPr>
          <a:xfrm>
            <a:off x="1654175" y="5647087"/>
            <a:ext cx="43846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[1] Classification via S&amp;P Economic Research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7EB030-34AD-4814-823D-22E637ACC352}"/>
              </a:ext>
            </a:extLst>
          </p:cNvPr>
          <p:cNvSpPr/>
          <p:nvPr/>
        </p:nvSpPr>
        <p:spPr>
          <a:xfrm>
            <a:off x="6594798" y="5647087"/>
            <a:ext cx="49847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[2] Classification via Cluster Analysis using MATLAB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5776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114" y="209850"/>
            <a:ext cx="10726512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Classification / Cluster Analysis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878113" y="580103"/>
            <a:ext cx="1072651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5C19075-BD0D-42A7-A5AE-86F3328E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3" y="677725"/>
            <a:ext cx="10726513" cy="548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24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08050" y="335315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1E9343-783C-48E8-BFE1-17B9757B0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50" y="2628900"/>
            <a:ext cx="10515600" cy="6424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</a:rPr>
              <a:t>Limit Order Model (LOM) Prediction</a:t>
            </a:r>
          </a:p>
        </p:txBody>
      </p:sp>
    </p:spTree>
    <p:extLst>
      <p:ext uri="{BB962C8B-B14F-4D97-AF65-F5344CB8AC3E}">
        <p14:creationId xmlns:p14="http://schemas.microsoft.com/office/powerpoint/2010/main" val="4277588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Limit Order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485" y="994290"/>
            <a:ext cx="9289144" cy="5087196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You are an analyst at a Major Investment Bank.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You have been asked to develop a new trading algorithm using machine learning.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You need to develop a limit order models (LOM) to estimate the probability that a Buy Order will execute at the Best Market Bid.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The model you will analyze are: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Power Function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Logistic Model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Neural Network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1502229" y="740229"/>
            <a:ext cx="917302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4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08050" y="335315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1E9343-783C-48E8-BFE1-17B9757B0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50" y="2628900"/>
            <a:ext cx="10515600" cy="6424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</a:rPr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428977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829" y="333222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Limit Order Model – Comparison of Prediction Accuracy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66535" y="848617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DD67372-78FD-467C-ACCA-0B13D02DFE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9559230"/>
                  </p:ext>
                </p:extLst>
              </p:nvPr>
            </p:nvGraphicFramePr>
            <p:xfrm>
              <a:off x="782865" y="942961"/>
              <a:ext cx="8201479" cy="42966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5136">
                      <a:extLst>
                        <a:ext uri="{9D8B030D-6E8A-4147-A177-3AD203B41FA5}">
                          <a16:colId xmlns:a16="http://schemas.microsoft.com/office/drawing/2014/main" val="608391736"/>
                        </a:ext>
                      </a:extLst>
                    </a:gridCol>
                    <a:gridCol w="1865086">
                      <a:extLst>
                        <a:ext uri="{9D8B030D-6E8A-4147-A177-3AD203B41FA5}">
                          <a16:colId xmlns:a16="http://schemas.microsoft.com/office/drawing/2014/main" val="1960267482"/>
                        </a:ext>
                      </a:extLst>
                    </a:gridCol>
                    <a:gridCol w="1872343">
                      <a:extLst>
                        <a:ext uri="{9D8B030D-6E8A-4147-A177-3AD203B41FA5}">
                          <a16:colId xmlns:a16="http://schemas.microsoft.com/office/drawing/2014/main" val="2997085729"/>
                        </a:ext>
                      </a:extLst>
                    </a:gridCol>
                    <a:gridCol w="1545771">
                      <a:extLst>
                        <a:ext uri="{9D8B030D-6E8A-4147-A177-3AD203B41FA5}">
                          <a16:colId xmlns:a16="http://schemas.microsoft.com/office/drawing/2014/main" val="2504039692"/>
                        </a:ext>
                      </a:extLst>
                    </a:gridCol>
                    <a:gridCol w="1923143">
                      <a:extLst>
                        <a:ext uri="{9D8B030D-6E8A-4147-A177-3AD203B41FA5}">
                          <a16:colId xmlns:a16="http://schemas.microsoft.com/office/drawing/2014/main" val="3788860096"/>
                        </a:ext>
                      </a:extLst>
                    </a:gridCol>
                  </a:tblGrid>
                  <a:tr h="85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Trade is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Executed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Trade is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NOT Executed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Input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Model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6534886"/>
                      </a:ext>
                    </a:extLst>
                  </a:tr>
                  <a:tr h="10990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Power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err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 dirty="0" err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2557221"/>
                      </a:ext>
                    </a:extLst>
                  </a:tr>
                  <a:tr h="10990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b="0" i="0" smtClean="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{"/>
                                            <m:endChr m:val="}"/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𝑆</m:t>
                                                </m:r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4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err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 dirty="0" err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2615187"/>
                      </a:ext>
                    </a:extLst>
                  </a:tr>
                  <a:tr h="1245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NNet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 ∆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∆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∆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, ∆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∆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∆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, ∆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∆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∆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#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𝑛𝑜𝑑𝑒𝑠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, #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𝑙𝑎𝑦𝑒𝑟𝑠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30863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DD67372-78FD-467C-ACCA-0B13D02DFE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9559230"/>
                  </p:ext>
                </p:extLst>
              </p:nvPr>
            </p:nvGraphicFramePr>
            <p:xfrm>
              <a:off x="782865" y="942961"/>
              <a:ext cx="8201479" cy="42966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5136">
                      <a:extLst>
                        <a:ext uri="{9D8B030D-6E8A-4147-A177-3AD203B41FA5}">
                          <a16:colId xmlns:a16="http://schemas.microsoft.com/office/drawing/2014/main" val="608391736"/>
                        </a:ext>
                      </a:extLst>
                    </a:gridCol>
                    <a:gridCol w="1865086">
                      <a:extLst>
                        <a:ext uri="{9D8B030D-6E8A-4147-A177-3AD203B41FA5}">
                          <a16:colId xmlns:a16="http://schemas.microsoft.com/office/drawing/2014/main" val="1960267482"/>
                        </a:ext>
                      </a:extLst>
                    </a:gridCol>
                    <a:gridCol w="1872343">
                      <a:extLst>
                        <a:ext uri="{9D8B030D-6E8A-4147-A177-3AD203B41FA5}">
                          <a16:colId xmlns:a16="http://schemas.microsoft.com/office/drawing/2014/main" val="2997085729"/>
                        </a:ext>
                      </a:extLst>
                    </a:gridCol>
                    <a:gridCol w="1545771">
                      <a:extLst>
                        <a:ext uri="{9D8B030D-6E8A-4147-A177-3AD203B41FA5}">
                          <a16:colId xmlns:a16="http://schemas.microsoft.com/office/drawing/2014/main" val="2504039692"/>
                        </a:ext>
                      </a:extLst>
                    </a:gridCol>
                    <a:gridCol w="1923143">
                      <a:extLst>
                        <a:ext uri="{9D8B030D-6E8A-4147-A177-3AD203B41FA5}">
                          <a16:colId xmlns:a16="http://schemas.microsoft.com/office/drawing/2014/main" val="3788860096"/>
                        </a:ext>
                      </a:extLst>
                    </a:gridCol>
                  </a:tblGrid>
                  <a:tr h="85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Model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Trade is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Executed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Trade is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NOT Executed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Data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Input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Model</a:t>
                          </a:r>
                        </a:p>
                        <a:p>
                          <a:pPr algn="ctr"/>
                          <a:r>
                            <a:rPr lang="en-US" sz="1400" dirty="0"/>
                            <a:t>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6534886"/>
                      </a:ext>
                    </a:extLst>
                  </a:tr>
                  <a:tr h="10990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Power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95" t="-77901" r="-287908" b="-2138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2597" t="-77901" r="-186039" b="-2138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510" t="-77901" r="-126482" b="-2138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6266" t="-77901" r="-1266" b="-2138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2557221"/>
                      </a:ext>
                    </a:extLst>
                  </a:tr>
                  <a:tr h="10990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Logistic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95" t="-178889" r="-287908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2597" t="-178889" r="-186039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510" t="-178889" r="-126482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6266" t="-178889" r="-1266" b="-1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2615187"/>
                      </a:ext>
                    </a:extLst>
                  </a:tr>
                  <a:tr h="12459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/>
                            <a:t>NNet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95" t="-244878" r="-287908" b="-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2597" t="-244878" r="-186039" b="-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7510" t="-244878" r="-126482" b="-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6266" t="-244878" r="-1266" b="-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30863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E5293-115C-420D-9923-04F3B4E8FCA7}"/>
                  </a:ext>
                </a:extLst>
              </p:cNvPr>
              <p:cNvSpPr txBox="1"/>
              <p:nvPr/>
            </p:nvSpPr>
            <p:spPr>
              <a:xfrm>
                <a:off x="9267371" y="942960"/>
                <a:ext cx="2373086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Notations</a:t>
                </a:r>
              </a:p>
              <a:p>
                <a:r>
                  <a:rPr lang="en-US" dirty="0"/>
                  <a:t>B = total Buy Volume in Order Book</a:t>
                </a:r>
              </a:p>
              <a:p>
                <a:r>
                  <a:rPr lang="en-US" dirty="0"/>
                  <a:t>S = total Sell Volume in Order Book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= sensitivity to Buy Volume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= sensitivity to Sell Volume</a:t>
                </a:r>
              </a:p>
              <a:p>
                <a:endParaRPr lang="en-US" dirty="0"/>
              </a:p>
              <a:p>
                <a:r>
                  <a:rPr lang="en-US" b="1" dirty="0"/>
                  <a:t>Machine Learning</a:t>
                </a:r>
              </a:p>
              <a:p>
                <a:r>
                  <a:rPr lang="en-US" dirty="0"/>
                  <a:t>Allows the usage of more complex models without needing to specify the function form of these equations.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DE5293-115C-420D-9923-04F3B4E8F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371" y="942960"/>
                <a:ext cx="2373086" cy="4801314"/>
              </a:xfrm>
              <a:prstGeom prst="rect">
                <a:avLst/>
              </a:prstGeom>
              <a:blipFill>
                <a:blip r:embed="rId3"/>
                <a:stretch>
                  <a:fillRect l="-2051" t="-762" r="-1282" b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533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829" y="333222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Limit Order Model – Comparison of Prediction Accuracy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66535" y="848617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E2AE3C-5FBE-4E34-A245-FE0A7C35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5" y="1479988"/>
            <a:ext cx="5532596" cy="305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3DF4B-B108-4CFD-A3A7-B036437A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241" y="1470267"/>
            <a:ext cx="4109559" cy="30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12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829" y="333222"/>
            <a:ext cx="10515600" cy="370253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Limit Order Model – Model Prediction Error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66535" y="848617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F22EECF-A5F9-48B7-9AD9-67BB00C0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4" y="1188197"/>
            <a:ext cx="5699579" cy="3415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58860A-19F5-49C7-8A9A-4CD45ED7A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27" y="1188197"/>
            <a:ext cx="3971201" cy="34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94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08050" y="335315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1E9343-783C-48E8-BFE1-17B9757B0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50" y="2628900"/>
            <a:ext cx="10515600" cy="6424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</a:rPr>
              <a:t>Sports Prediction Models</a:t>
            </a:r>
          </a:p>
        </p:txBody>
      </p:sp>
    </p:spTree>
    <p:extLst>
      <p:ext uri="{BB962C8B-B14F-4D97-AF65-F5344CB8AC3E}">
        <p14:creationId xmlns:p14="http://schemas.microsoft.com/office/powerpoint/2010/main" val="128557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819509"/>
            <a:ext cx="10572750" cy="5508719"/>
          </a:xfrm>
        </p:spPr>
        <p:txBody>
          <a:bodyPr>
            <a:no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200" dirty="0"/>
              <a:t>Machine learning is a subfield of computer science that evolved from the study of pattern recognition and computational learning theory in artificial intelligence.</a:t>
            </a: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200" dirty="0"/>
              <a:t>Machine Learning gives computers the ability to learn without being explicitly programmed (Arthur Samuel, 1959).</a:t>
            </a: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200" dirty="0"/>
              <a:t>Machine Learning Algorithms:</a:t>
            </a:r>
          </a:p>
          <a:p>
            <a:pPr lvl="1">
              <a:lnSpc>
                <a:spcPct val="105000"/>
              </a:lnSpc>
              <a:spcBef>
                <a:spcPts val="600"/>
              </a:spcBef>
            </a:pPr>
            <a:r>
              <a:rPr lang="en-US" sz="2200" dirty="0"/>
              <a:t>Neural Networks, Genetic Algorithms, Artificial Intelligence, Cluster Analysis, Decision Trees, Classification, Pattern Recognition</a:t>
            </a:r>
          </a:p>
          <a:p>
            <a:pPr>
              <a:lnSpc>
                <a:spcPct val="105000"/>
              </a:lnSpc>
              <a:spcBef>
                <a:spcPts val="600"/>
              </a:spcBef>
            </a:pPr>
            <a:r>
              <a:rPr lang="en-US" sz="2200" dirty="0"/>
              <a:t>Machine learning algorithms are often categorized supervised or unsupervised.</a:t>
            </a:r>
          </a:p>
          <a:p>
            <a:pPr lvl="1">
              <a:lnSpc>
                <a:spcPct val="105000"/>
              </a:lnSpc>
              <a:spcBef>
                <a:spcPts val="600"/>
              </a:spcBef>
            </a:pPr>
            <a:r>
              <a:rPr lang="en-US" sz="2200" dirty="0"/>
              <a:t>Supervised algorithms require input and output data, and a defined measure of accuracy of the predictions during training. </a:t>
            </a:r>
          </a:p>
          <a:p>
            <a:pPr lvl="1">
              <a:lnSpc>
                <a:spcPct val="105000"/>
              </a:lnSpc>
              <a:spcBef>
                <a:spcPts val="600"/>
              </a:spcBef>
            </a:pPr>
            <a:r>
              <a:rPr lang="en-US" sz="2200" dirty="0"/>
              <a:t>Unsupervised algorithms only require input data. This is based on an iterative approach called “deep learning” to review data and arrive at conclusions. </a:t>
            </a:r>
          </a:p>
          <a:p>
            <a:pPr lvl="1">
              <a:lnSpc>
                <a:spcPct val="105000"/>
              </a:lnSpc>
              <a:spcBef>
                <a:spcPts val="600"/>
              </a:spcBef>
            </a:pPr>
            <a:r>
              <a:rPr lang="en-US" sz="2200" dirty="0"/>
              <a:t>Unsupervised learning algorithms are used for more complex processing tasks than supervised learning systems.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2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DB11248-E61A-4211-8410-8CD62DCF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18" y="1087402"/>
            <a:ext cx="9099548" cy="4811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BE1332-E83D-4D04-B381-370ED30150F6}"/>
              </a:ext>
            </a:extLst>
          </p:cNvPr>
          <p:cNvSpPr/>
          <p:nvPr/>
        </p:nvSpPr>
        <p:spPr>
          <a:xfrm>
            <a:off x="586713" y="6370145"/>
            <a:ext cx="89997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Source: https://www.slideshare.net/liorrokach/introduction-to-machine-learning-13809045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936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 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B2742D-EE78-4FD7-A518-B247A4B6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06" y="933450"/>
            <a:ext cx="8213631" cy="52295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507A58-D2CC-4522-9F41-34ECC06D2A51}"/>
              </a:ext>
            </a:extLst>
          </p:cNvPr>
          <p:cNvSpPr/>
          <p:nvPr/>
        </p:nvSpPr>
        <p:spPr>
          <a:xfrm>
            <a:off x="586713" y="6370145"/>
            <a:ext cx="89997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Source: https://www.slideshare.net/liorrokach/introduction-to-machine-learning-13809045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6629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9850"/>
            <a:ext cx="10515600" cy="6096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Machine Learning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81050" y="732799"/>
            <a:ext cx="105156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2799AAE-CF2E-41FE-9E90-CAE711B5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819510"/>
            <a:ext cx="10515600" cy="52153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6447698-2B74-4E8E-B8B7-F3F9DA1507AA}"/>
              </a:ext>
            </a:extLst>
          </p:cNvPr>
          <p:cNvGrpSpPr/>
          <p:nvPr/>
        </p:nvGrpSpPr>
        <p:grpSpPr>
          <a:xfrm>
            <a:off x="535245" y="6360728"/>
            <a:ext cx="7636748" cy="318284"/>
            <a:chOff x="564742" y="5790457"/>
            <a:chExt cx="7636748" cy="3182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77F945-E542-4116-BC66-CEC9DC34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478" y="5843499"/>
              <a:ext cx="1135778" cy="2652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8BB5AB-6387-48C3-BBCA-1C27EDBA1AB3}"/>
                </a:ext>
              </a:extLst>
            </p:cNvPr>
            <p:cNvSpPr txBox="1"/>
            <p:nvPr/>
          </p:nvSpPr>
          <p:spPr>
            <a:xfrm>
              <a:off x="564742" y="5790457"/>
              <a:ext cx="76367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Source: MATLAB 2017 Quantitative Finance Conference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341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1289</Words>
  <Application>Microsoft Office PowerPoint</Application>
  <PresentationFormat>Widescreen</PresentationFormat>
  <Paragraphs>225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Microsoft Sans Serif</vt:lpstr>
      <vt:lpstr>Wingdings</vt:lpstr>
      <vt:lpstr>Office Theme</vt:lpstr>
      <vt:lpstr>PowerPoint Presentation</vt:lpstr>
      <vt:lpstr>Outline</vt:lpstr>
      <vt:lpstr>Machine Learning</vt:lpstr>
      <vt:lpstr>Review</vt:lpstr>
      <vt:lpstr>PowerPoint Presentation</vt:lpstr>
      <vt:lpstr>Machine Learning</vt:lpstr>
      <vt:lpstr>Machine Learning</vt:lpstr>
      <vt:lpstr>Machine Learning Algorithms</vt:lpstr>
      <vt:lpstr>Machine Learning</vt:lpstr>
      <vt:lpstr>Machine Learning using Neural Networks</vt:lpstr>
      <vt:lpstr>Machine Learning Applications in Finance</vt:lpstr>
      <vt:lpstr>Machine Learning</vt:lpstr>
      <vt:lpstr>Machine Learning in MATLAB</vt:lpstr>
      <vt:lpstr>Machine Learning Workflow in MATLAB</vt:lpstr>
      <vt:lpstr>Deep Learning is Available in MATLAB</vt:lpstr>
      <vt:lpstr>Machine Learning Challenges:</vt:lpstr>
      <vt:lpstr>PowerPoint Presentation</vt:lpstr>
      <vt:lpstr>PowerPoint Presentation</vt:lpstr>
      <vt:lpstr>The T-C Problem</vt:lpstr>
      <vt:lpstr>The T-C Problem</vt:lpstr>
      <vt:lpstr>The T-C Problem</vt:lpstr>
      <vt:lpstr>The T-C Problem</vt:lpstr>
      <vt:lpstr>Vectorize a Data Grid</vt:lpstr>
      <vt:lpstr>Data Vectors</vt:lpstr>
      <vt:lpstr>Letter Vector Set</vt:lpstr>
      <vt:lpstr>Letter “T” Data Vector Set</vt:lpstr>
      <vt:lpstr>Letter “C” Data Vector Set</vt:lpstr>
      <vt:lpstr>The T-C Neural Network Layout</vt:lpstr>
      <vt:lpstr>NNET - Machine Learning</vt:lpstr>
      <vt:lpstr>NNET - Machine Learning Training Vectors</vt:lpstr>
      <vt:lpstr>Machine Learning - Trained Network</vt:lpstr>
      <vt:lpstr>Machine Learning – NNet Prediction</vt:lpstr>
      <vt:lpstr>Machine Learning – NNet Prediction</vt:lpstr>
      <vt:lpstr>Machine Learning with Increased Precision &amp; Accuracy</vt:lpstr>
      <vt:lpstr>PowerPoint Presentation</vt:lpstr>
      <vt:lpstr>Machine Learning – Cluster Analysis</vt:lpstr>
      <vt:lpstr>Classification / Cluster Analysis</vt:lpstr>
      <vt:lpstr>Classification / Cluster Analysis</vt:lpstr>
      <vt:lpstr>Classification / Cluster Analysis</vt:lpstr>
      <vt:lpstr>Classification / Cluster Analysis</vt:lpstr>
      <vt:lpstr>Cluster Analysis</vt:lpstr>
      <vt:lpstr>Cluster Analysis</vt:lpstr>
      <vt:lpstr>Final Classification after Cluster Analysis</vt:lpstr>
      <vt:lpstr>Sector Categorization – Cluster Analysis</vt:lpstr>
      <vt:lpstr>Financial Sector Classification</vt:lpstr>
      <vt:lpstr>Financial Sector Classification</vt:lpstr>
      <vt:lpstr>Classification / Cluster Analysis</vt:lpstr>
      <vt:lpstr>PowerPoint Presentation</vt:lpstr>
      <vt:lpstr>Limit Order Model</vt:lpstr>
      <vt:lpstr>Limit Order Model – Comparison of Prediction Accuracy</vt:lpstr>
      <vt:lpstr>Limit Order Model – Comparison of Prediction Accuracy</vt:lpstr>
      <vt:lpstr>Limit Order Model – Model Prediction Error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Kissell</dc:creator>
  <cp:lastModifiedBy>Robert Kissell</cp:lastModifiedBy>
  <cp:revision>40</cp:revision>
  <dcterms:created xsi:type="dcterms:W3CDTF">2017-06-20T12:18:15Z</dcterms:created>
  <dcterms:modified xsi:type="dcterms:W3CDTF">2017-11-17T22:48:53Z</dcterms:modified>
</cp:coreProperties>
</file>